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71" r:id="rId3"/>
    <p:sldId id="299" r:id="rId4"/>
    <p:sldId id="297" r:id="rId5"/>
    <p:sldId id="375" r:id="rId6"/>
    <p:sldId id="267" r:id="rId7"/>
    <p:sldId id="372" r:id="rId8"/>
    <p:sldId id="268" r:id="rId9"/>
    <p:sldId id="266" r:id="rId10"/>
    <p:sldId id="272" r:id="rId11"/>
    <p:sldId id="274" r:id="rId12"/>
    <p:sldId id="314" r:id="rId13"/>
    <p:sldId id="289" r:id="rId14"/>
    <p:sldId id="313" r:id="rId15"/>
    <p:sldId id="290" r:id="rId16"/>
    <p:sldId id="288" r:id="rId17"/>
    <p:sldId id="291" r:id="rId18"/>
    <p:sldId id="287" r:id="rId19"/>
    <p:sldId id="286" r:id="rId20"/>
    <p:sldId id="280" r:id="rId21"/>
    <p:sldId id="284" r:id="rId22"/>
    <p:sldId id="283" r:id="rId23"/>
    <p:sldId id="282" r:id="rId24"/>
    <p:sldId id="281" r:id="rId25"/>
    <p:sldId id="292" r:id="rId26"/>
    <p:sldId id="294" r:id="rId27"/>
    <p:sldId id="381" r:id="rId28"/>
    <p:sldId id="368" r:id="rId29"/>
    <p:sldId id="302" r:id="rId30"/>
    <p:sldId id="366" r:id="rId31"/>
    <p:sldId id="367" r:id="rId32"/>
    <p:sldId id="365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64" r:id="rId41"/>
    <p:sldId id="271" r:id="rId42"/>
    <p:sldId id="307" r:id="rId43"/>
    <p:sldId id="363" r:id="rId44"/>
    <p:sldId id="304" r:id="rId45"/>
    <p:sldId id="308" r:id="rId46"/>
    <p:sldId id="264" r:id="rId47"/>
    <p:sldId id="317" r:id="rId48"/>
    <p:sldId id="373" r:id="rId49"/>
    <p:sldId id="356" r:id="rId50"/>
    <p:sldId id="354" r:id="rId51"/>
    <p:sldId id="315" r:id="rId52"/>
    <p:sldId id="349" r:id="rId53"/>
    <p:sldId id="348" r:id="rId54"/>
    <p:sldId id="330" r:id="rId55"/>
    <p:sldId id="337" r:id="rId56"/>
    <p:sldId id="332" r:id="rId57"/>
    <p:sldId id="333" r:id="rId58"/>
    <p:sldId id="338" r:id="rId59"/>
    <p:sldId id="339" r:id="rId60"/>
    <p:sldId id="335" r:id="rId61"/>
    <p:sldId id="336" r:id="rId62"/>
    <p:sldId id="343" r:id="rId63"/>
    <p:sldId id="350" r:id="rId64"/>
    <p:sldId id="374" r:id="rId65"/>
    <p:sldId id="306" r:id="rId66"/>
    <p:sldId id="383" r:id="rId6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94683"/>
  </p:normalViewPr>
  <p:slideViewPr>
    <p:cSldViewPr snapToGrid="0" snapToObjects="1">
      <p:cViewPr varScale="1">
        <p:scale>
          <a:sx n="91" d="100"/>
          <a:sy n="91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90D8E-1C56-4549-A916-D22B1EB20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AD7F9B-9C20-5E48-A3CC-719BB55C0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6C9889-88FD-8046-B71C-CE422F8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B948AD-A5FE-DF4C-B900-6A245B14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BDC3D2-6FE9-124B-AE5E-A670C546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19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7A76D-AB6C-D44B-AFEC-45696189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4FA9A4-6B0F-2744-8800-0F8807767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FDAB8F-46D6-4A4B-AB3A-BF8C3754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7F832A-4C07-0F49-B76D-F6F0B376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01127A-9FBC-014D-8BDE-DCEF565F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57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BD917EF-7F68-504E-9480-13B8713A8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59AD5E-50E0-3945-9E0D-111D036A6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28EE08-EECA-3A4F-BE08-578C091C7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8E3CBE-982E-614C-BCC3-F56E87CA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BFAFE5-F9F3-ED4E-AD54-D6B6450C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14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C2CDA-F35F-5C45-A9C9-50691E9D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CA75FA-CD73-594C-B872-AD164A886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0F8173-87BF-844C-97A0-DA706202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C7E1C0-EA8E-C243-A0E9-6F972B53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5C41AF-A513-974B-9318-26A5AAD5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8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F9D94-06A4-C344-9D60-F9A68B18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02C6A4-534F-294B-A377-57A96426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955896-756E-DC44-9CAB-E55317B8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175B4F-9325-6346-B84C-0B1AFE8E4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A0103-BF30-764A-9DCC-C9810C66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893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AD31A-5A33-DA43-909C-B14B6204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FCF88A-7CC3-A84D-9F01-D0A7A5E7C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EE17BF-5705-404A-AF26-A23DDDC3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F872ED-D052-0F4F-A567-11628CF4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804009-B101-8846-8F43-FE3FDCA3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EDE01F-8034-B943-8612-4D07BB60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52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7147C-7FF3-054E-B83A-FDDF2E4F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4EBFBF-45AD-BD4D-A7A9-5EE87AF39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E01ED7-6B2A-634E-B5CB-AADB9826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B9F04F-7948-7E44-9B73-0F2AD24EB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9E12DA-3CBC-B74D-8DF9-590FE8129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472237-4C5A-5445-85AE-0C52986E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BBB2B43-3AB6-444A-8C8D-06630255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D6D5EB3-81F8-9A4B-9731-9B1D7408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232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60FA2-9E51-EF48-9CB4-2D3A2886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565FDED-8DBD-1A4C-8834-710ADFC9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D2BBC9-B209-7444-B341-710E3B88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7D5734-0672-7E4D-BBD3-C984AC2D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69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A8CE451-A1B6-874C-8E5B-242DF426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737A246-0924-E94A-BB01-FBB3DA3C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BCA6F1-589C-C24C-AEFC-EAE5E916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1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87F16-CA0E-6A49-8FEE-81197CD6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ABC489-5A42-9845-8723-4F32168B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D9BEC7-50CD-5C42-B2CF-748AE9A96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FB388A-2E8D-B849-B183-4783732EE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FED14A-F8C2-B345-8936-DA5F708E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73FB6A-6281-F345-B63F-59F7EC60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94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1C76C-3015-E44E-BB9F-4F19E852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4CD86EE-E203-354E-AFDA-9618261DC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0C8716-C06F-0947-98E4-4F0F26D7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CA85F0-B66A-8B42-9935-461EEB9F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1FC35F-B736-F743-89E8-C72C46BC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D63D83-BE67-EB4C-B432-89D50172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34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84DAEB-D726-BD44-8802-46D9E1D3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E92F42-0C6C-7E4F-AE7A-891438D2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AF754B-0010-7542-94C3-3EE6AFA2B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E6291-58AA-4843-AF20-28777AB8ED58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69EE5A-70CF-4240-8477-2CE1EF2B6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30499C-098C-A543-ADD1-34F78CBC0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C863F-9C6C-5040-9A90-38C42254F4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85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5.png"/><Relationship Id="rId4" Type="http://schemas.openxmlformats.org/officeDocument/2006/relationships/image" Target="../media/image6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F05155-0196-F146-9E98-F03E5ACD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900375-37D6-A642-B3B5-E4E5A69820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025613" y="-1445342"/>
            <a:ext cx="2869461" cy="150746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01A55D2-537F-614D-A835-8FF89FFE46A0}"/>
              </a:ext>
            </a:extLst>
          </p:cNvPr>
          <p:cNvSpPr txBox="1"/>
          <p:nvPr/>
        </p:nvSpPr>
        <p:spPr>
          <a:xfrm>
            <a:off x="3561370" y="3500182"/>
            <a:ext cx="6118631" cy="830997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  <a:sp3d>
            <a:bevelT w="1016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</a:t>
            </a:r>
            <a:r>
              <a:rPr lang="en-US" sz="4800" dirty="0">
                <a:solidFill>
                  <a:srgbClr val="00B0F0"/>
                </a:solidFill>
              </a:rPr>
              <a:t>ath with the Rover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043AEB-BF14-364E-96A4-D06509B8A8F0}"/>
              </a:ext>
            </a:extLst>
          </p:cNvPr>
          <p:cNvSpPr txBox="1"/>
          <p:nvPr/>
        </p:nvSpPr>
        <p:spPr>
          <a:xfrm>
            <a:off x="3324130" y="1467076"/>
            <a:ext cx="983226" cy="830997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  <a:sp3d>
            <a:bevelT w="1016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B456EF0-EBC8-154B-8CF3-AD83B640C874}"/>
              </a:ext>
            </a:extLst>
          </p:cNvPr>
          <p:cNvSpPr txBox="1"/>
          <p:nvPr/>
        </p:nvSpPr>
        <p:spPr>
          <a:xfrm>
            <a:off x="3324130" y="2156618"/>
            <a:ext cx="983226" cy="830997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  <a:sp3d>
            <a:bevelT w="1016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2728304-A07E-2944-9E41-74563AF5CE58}"/>
              </a:ext>
            </a:extLst>
          </p:cNvPr>
          <p:cNvSpPr txBox="1"/>
          <p:nvPr/>
        </p:nvSpPr>
        <p:spPr>
          <a:xfrm>
            <a:off x="3352279" y="2828400"/>
            <a:ext cx="983226" cy="830997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  <a:sp3d>
            <a:bevelT w="1016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607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AA8E5F20-A313-344D-8244-853C5AA5DDFC}"/>
              </a:ext>
            </a:extLst>
          </p:cNvPr>
          <p:cNvSpPr/>
          <p:nvPr/>
        </p:nvSpPr>
        <p:spPr>
          <a:xfrm>
            <a:off x="8279525" y="2678110"/>
            <a:ext cx="116732" cy="116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6C7C308-65C2-0A4D-908E-DAF1D6794A0D}"/>
              </a:ext>
            </a:extLst>
          </p:cNvPr>
          <p:cNvCxnSpPr>
            <a:cxnSpLocks/>
          </p:cNvCxnSpPr>
          <p:nvPr/>
        </p:nvCxnSpPr>
        <p:spPr>
          <a:xfrm flipV="1">
            <a:off x="3241675" y="2752348"/>
            <a:ext cx="5054945" cy="1901538"/>
          </a:xfrm>
          <a:prstGeom prst="straightConnector1">
            <a:avLst/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38BCF8A7-86F9-5C47-B66C-DB0788C8A190}"/>
              </a:ext>
            </a:extLst>
          </p:cNvPr>
          <p:cNvSpPr txBox="1"/>
          <p:nvPr/>
        </p:nvSpPr>
        <p:spPr>
          <a:xfrm>
            <a:off x="5861255" y="3630779"/>
            <a:ext cx="218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XY  8  3"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4796DAFB-5055-FD4B-BB18-C88A494483DC}"/>
              </a:ext>
            </a:extLst>
          </p:cNvPr>
          <p:cNvGrpSpPr/>
          <p:nvPr/>
        </p:nvGrpSpPr>
        <p:grpSpPr>
          <a:xfrm>
            <a:off x="3275351" y="4978853"/>
            <a:ext cx="5081996" cy="374346"/>
            <a:chOff x="3275351" y="5082089"/>
            <a:chExt cx="5081996" cy="374346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7A844AB1-1167-8E41-979A-834DB526A0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5351" y="5082089"/>
              <a:ext cx="5081996" cy="5014"/>
            </a:xfrm>
            <a:prstGeom prst="straightConnector1">
              <a:avLst/>
            </a:prstGeom>
            <a:ln w="15875">
              <a:solidFill>
                <a:srgbClr val="FF0000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69771FE-DDB0-6B4B-ADF2-4A1B763D6CF8}"/>
                </a:ext>
              </a:extLst>
            </p:cNvPr>
            <p:cNvSpPr txBox="1"/>
            <p:nvPr/>
          </p:nvSpPr>
          <p:spPr>
            <a:xfrm>
              <a:off x="5454893" y="5087103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80 cm</a:t>
              </a: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2B41ED5-3DE1-0546-8141-9C37E539A82A}"/>
              </a:ext>
            </a:extLst>
          </p:cNvPr>
          <p:cNvGrpSpPr/>
          <p:nvPr/>
        </p:nvGrpSpPr>
        <p:grpSpPr>
          <a:xfrm>
            <a:off x="8520762" y="2736476"/>
            <a:ext cx="753732" cy="1917410"/>
            <a:chOff x="8520762" y="2736476"/>
            <a:chExt cx="753732" cy="1917410"/>
          </a:xfrm>
        </p:grpSpPr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C88360B5-4F37-DF41-8CC6-D256D895A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0762" y="2736476"/>
              <a:ext cx="0" cy="1917410"/>
            </a:xfrm>
            <a:prstGeom prst="straightConnector1">
              <a:avLst/>
            </a:prstGeom>
            <a:ln w="15875">
              <a:solidFill>
                <a:srgbClr val="FF0000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6F1DB61A-D780-FC45-8F8A-463EE7EE70D1}"/>
                </a:ext>
              </a:extLst>
            </p:cNvPr>
            <p:cNvSpPr txBox="1"/>
            <p:nvPr/>
          </p:nvSpPr>
          <p:spPr>
            <a:xfrm>
              <a:off x="8520762" y="363077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30 cm</a:t>
              </a: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254D9AF-FEC1-D845-965F-EF7DD5E7D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00" y="4391883"/>
            <a:ext cx="136097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80000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AA8E5F20-A313-344D-8244-853C5AA5DDFC}"/>
              </a:ext>
            </a:extLst>
          </p:cNvPr>
          <p:cNvSpPr/>
          <p:nvPr/>
        </p:nvSpPr>
        <p:spPr>
          <a:xfrm>
            <a:off x="8279525" y="2678110"/>
            <a:ext cx="116732" cy="116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6C7C308-65C2-0A4D-908E-DAF1D6794A0D}"/>
              </a:ext>
            </a:extLst>
          </p:cNvPr>
          <p:cNvCxnSpPr>
            <a:cxnSpLocks/>
          </p:cNvCxnSpPr>
          <p:nvPr/>
        </p:nvCxnSpPr>
        <p:spPr>
          <a:xfrm flipV="1">
            <a:off x="3241675" y="2752348"/>
            <a:ext cx="5054945" cy="1901538"/>
          </a:xfrm>
          <a:prstGeom prst="straightConnector1">
            <a:avLst/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254D9AF-FEC1-D845-965F-EF7DD5E7D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0279">
            <a:off x="2376000" y="4391883"/>
            <a:ext cx="136097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41849 -0.285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0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E8FA0D8-6E5A-8845-8CD2-E287FDF52D2C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8265274-7E50-AE4E-91C9-AEA6CF6BA534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46A0F8D-2882-8F45-833A-0DE5FA5D662B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7E356DA-9235-5B4B-9055-922193BFCA2E}"/>
              </a:ext>
            </a:extLst>
          </p:cNvPr>
          <p:cNvCxnSpPr/>
          <p:nvPr/>
        </p:nvCxnSpPr>
        <p:spPr>
          <a:xfrm flipH="1">
            <a:off x="3239386" y="2743200"/>
            <a:ext cx="630865" cy="6379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0E58BF9-6620-B64E-9B4C-BB1F52CAA5E0}"/>
              </a:ext>
            </a:extLst>
          </p:cNvPr>
          <p:cNvCxnSpPr/>
          <p:nvPr/>
        </p:nvCxnSpPr>
        <p:spPr>
          <a:xfrm>
            <a:off x="3239386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DB405102-696B-9B4D-98C4-B2CC2D2B3823}"/>
              </a:ext>
            </a:extLst>
          </p:cNvPr>
          <p:cNvCxnSpPr>
            <a:cxnSpLocks/>
          </p:cNvCxnSpPr>
          <p:nvPr/>
        </p:nvCxnSpPr>
        <p:spPr>
          <a:xfrm flipV="1">
            <a:off x="3239386" y="3374065"/>
            <a:ext cx="1275907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DD520E95-CC89-A546-9663-B3CB48AF7777}"/>
              </a:ext>
            </a:extLst>
          </p:cNvPr>
          <p:cNvCxnSpPr/>
          <p:nvPr/>
        </p:nvCxnSpPr>
        <p:spPr>
          <a:xfrm flipH="1">
            <a:off x="3239386" y="3374065"/>
            <a:ext cx="12759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824D21A-E605-9D45-AFF0-449B8A22A2BE}"/>
              </a:ext>
            </a:extLst>
          </p:cNvPr>
          <p:cNvCxnSpPr/>
          <p:nvPr/>
        </p:nvCxnSpPr>
        <p:spPr>
          <a:xfrm>
            <a:off x="3239386" y="3374065"/>
            <a:ext cx="1275907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9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507B9F83-40ED-4047-8D83-654E57985074}"/>
              </a:ext>
            </a:extLst>
          </p:cNvPr>
          <p:cNvSpPr/>
          <p:nvPr/>
        </p:nvSpPr>
        <p:spPr>
          <a:xfrm>
            <a:off x="3160258" y="4576617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13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507B9F83-40ED-4047-8D83-654E57985074}"/>
              </a:ext>
            </a:extLst>
          </p:cNvPr>
          <p:cNvSpPr/>
          <p:nvPr/>
        </p:nvSpPr>
        <p:spPr>
          <a:xfrm>
            <a:off x="3160258" y="4576617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61A20A0-DE9C-214D-A12F-7864D5AE26CF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FBD66CD-2497-E543-A5FC-B84568A193A2}"/>
              </a:ext>
            </a:extLst>
          </p:cNvPr>
          <p:cNvSpPr txBox="1"/>
          <p:nvPr/>
        </p:nvSpPr>
        <p:spPr>
          <a:xfrm>
            <a:off x="6035694" y="2364355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FB33828-482C-1745-890F-09120A53F518}"/>
              </a:ext>
            </a:extLst>
          </p:cNvPr>
          <p:cNvSpPr txBox="1"/>
          <p:nvPr/>
        </p:nvSpPr>
        <p:spPr>
          <a:xfrm>
            <a:off x="6035694" y="2890475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7762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084A2E4-DC8F-B341-96C8-6E67B08E02C7}"/>
              </a:ext>
            </a:extLst>
          </p:cNvPr>
          <p:cNvSpPr txBox="1"/>
          <p:nvPr/>
        </p:nvSpPr>
        <p:spPr>
          <a:xfrm>
            <a:off x="6035694" y="2364355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9A56713-524F-2A4F-AFF0-C13A3FE42FBB}"/>
              </a:ext>
            </a:extLst>
          </p:cNvPr>
          <p:cNvSpPr txBox="1"/>
          <p:nvPr/>
        </p:nvSpPr>
        <p:spPr>
          <a:xfrm>
            <a:off x="6035694" y="2890475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31FB143F-333D-0741-B4BE-D9C53E97D201}"/>
              </a:ext>
            </a:extLst>
          </p:cNvPr>
          <p:cNvSpPr/>
          <p:nvPr/>
        </p:nvSpPr>
        <p:spPr>
          <a:xfrm>
            <a:off x="4440418" y="4568666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2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42 0.00116 L 0.00026 0.00116 " pathEditMode="relative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al 8">
            <a:extLst>
              <a:ext uri="{FF2B5EF4-FFF2-40B4-BE49-F238E27FC236}">
                <a16:creationId xmlns:a16="http://schemas.microsoft.com/office/drawing/2014/main" id="{31FB143F-333D-0741-B4BE-D9C53E97D201}"/>
              </a:ext>
            </a:extLst>
          </p:cNvPr>
          <p:cNvSpPr/>
          <p:nvPr/>
        </p:nvSpPr>
        <p:spPr>
          <a:xfrm>
            <a:off x="4440418" y="4568666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7900FDA-1C40-7543-AEFB-D4F7B8982B62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D35A6F3-036E-F24A-BE94-6D61468EE20C}"/>
              </a:ext>
            </a:extLst>
          </p:cNvPr>
          <p:cNvSpPr txBox="1"/>
          <p:nvPr/>
        </p:nvSpPr>
        <p:spPr>
          <a:xfrm>
            <a:off x="6035692" y="2364355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48C7AD0-7CDA-1A44-972B-7DBD9510693D}"/>
              </a:ext>
            </a:extLst>
          </p:cNvPr>
          <p:cNvSpPr txBox="1"/>
          <p:nvPr/>
        </p:nvSpPr>
        <p:spPr>
          <a:xfrm>
            <a:off x="6035692" y="289047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72859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084A2E4-DC8F-B341-96C8-6E67B08E02C7}"/>
              </a:ext>
            </a:extLst>
          </p:cNvPr>
          <p:cNvSpPr txBox="1"/>
          <p:nvPr/>
        </p:nvSpPr>
        <p:spPr>
          <a:xfrm>
            <a:off x="6035690" y="2364355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9A56713-524F-2A4F-AFF0-C13A3FE42FBB}"/>
              </a:ext>
            </a:extLst>
          </p:cNvPr>
          <p:cNvSpPr txBox="1"/>
          <p:nvPr/>
        </p:nvSpPr>
        <p:spPr>
          <a:xfrm>
            <a:off x="6035690" y="289047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1F8E29D-078C-5348-BF20-4F8BBF36326E}"/>
              </a:ext>
            </a:extLst>
          </p:cNvPr>
          <p:cNvSpPr txBox="1"/>
          <p:nvPr/>
        </p:nvSpPr>
        <p:spPr>
          <a:xfrm>
            <a:off x="18606977" y="616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5DA8F7D-8074-5E4B-B9A0-EAB2DF479BEE}"/>
              </a:ext>
            </a:extLst>
          </p:cNvPr>
          <p:cNvSpPr/>
          <p:nvPr/>
        </p:nvSpPr>
        <p:spPr>
          <a:xfrm>
            <a:off x="4440418" y="3304412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32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542 L 0.00013 -0.00069 " pathEditMode="relative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CC47A2-D149-7049-B8A7-8033F0CBA1AD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084A2E4-DC8F-B341-96C8-6E67B08E02C7}"/>
              </a:ext>
            </a:extLst>
          </p:cNvPr>
          <p:cNvSpPr txBox="1"/>
          <p:nvPr/>
        </p:nvSpPr>
        <p:spPr>
          <a:xfrm>
            <a:off x="6035694" y="2364355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nl-NL" sz="2400" dirty="0">
                <a:solidFill>
                  <a:srgbClr val="FF0000"/>
                </a:solidFill>
              </a:rPr>
              <a:t>1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9A56713-524F-2A4F-AFF0-C13A3FE42FBB}"/>
              </a:ext>
            </a:extLst>
          </p:cNvPr>
          <p:cNvSpPr txBox="1"/>
          <p:nvPr/>
        </p:nvSpPr>
        <p:spPr>
          <a:xfrm>
            <a:off x="6035694" y="2890475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</a:t>
            </a:r>
            <a:r>
              <a:rPr lang="nl-NL" sz="2400" dirty="0">
                <a:solidFill>
                  <a:srgbClr val="FF0000"/>
                </a:solidFill>
              </a:rPr>
              <a:t>3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646594DF-53C6-7747-B5C3-C730B7B3FA84}"/>
              </a:ext>
            </a:extLst>
          </p:cNvPr>
          <p:cNvSpPr/>
          <p:nvPr/>
        </p:nvSpPr>
        <p:spPr>
          <a:xfrm>
            <a:off x="3803597" y="2662634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0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4 0.09306 L 1.25E-6 0.00116 " pathEditMode="relative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688452" y="777926"/>
            <a:ext cx="243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Math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9DE077-55B1-8847-BA35-48E2E13B5BE8}"/>
              </a:ext>
            </a:extLst>
          </p:cNvPr>
          <p:cNvSpPr txBox="1"/>
          <p:nvPr/>
        </p:nvSpPr>
        <p:spPr>
          <a:xfrm>
            <a:off x="1721920" y="2005720"/>
            <a:ext cx="830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</a:rPr>
              <a:t>Mathematics is the science that deals with the logic of shape, quantity and arrangement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216131-E8FF-634D-AAA0-096F281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CC47A2-D149-7049-B8A7-8033F0CBA1AD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084A2E4-DC8F-B341-96C8-6E67B08E02C7}"/>
              </a:ext>
            </a:extLst>
          </p:cNvPr>
          <p:cNvSpPr txBox="1"/>
          <p:nvPr/>
        </p:nvSpPr>
        <p:spPr>
          <a:xfrm>
            <a:off x="6035690" y="2364355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9A56713-524F-2A4F-AFF0-C13A3FE42FBB}"/>
              </a:ext>
            </a:extLst>
          </p:cNvPr>
          <p:cNvSpPr txBox="1"/>
          <p:nvPr/>
        </p:nvSpPr>
        <p:spPr>
          <a:xfrm>
            <a:off x="6035690" y="2890475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75BF086D-D8E2-7547-9F88-C9CC686FCDBF}"/>
              </a:ext>
            </a:extLst>
          </p:cNvPr>
          <p:cNvCxnSpPr/>
          <p:nvPr/>
        </p:nvCxnSpPr>
        <p:spPr>
          <a:xfrm flipH="1">
            <a:off x="3239386" y="2743200"/>
            <a:ext cx="630865" cy="6379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98172634-CBBA-5C47-8393-8625C001A4FF}"/>
              </a:ext>
            </a:extLst>
          </p:cNvPr>
          <p:cNvSpPr/>
          <p:nvPr/>
        </p:nvSpPr>
        <p:spPr>
          <a:xfrm>
            <a:off x="3162100" y="3305686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4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-0.09259 L 0.0004 0.00047 " pathEditMode="relative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CC47A2-D149-7049-B8A7-8033F0CBA1AD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3E073B3-51A4-DC44-BB35-01997A837EA9}"/>
              </a:ext>
            </a:extLst>
          </p:cNvPr>
          <p:cNvCxnSpPr/>
          <p:nvPr/>
        </p:nvCxnSpPr>
        <p:spPr>
          <a:xfrm>
            <a:off x="3239386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75BF086D-D8E2-7547-9F88-C9CC686FCDBF}"/>
              </a:ext>
            </a:extLst>
          </p:cNvPr>
          <p:cNvCxnSpPr/>
          <p:nvPr/>
        </p:nvCxnSpPr>
        <p:spPr>
          <a:xfrm flipH="1">
            <a:off x="3239386" y="2743200"/>
            <a:ext cx="630865" cy="6379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1493F851-1740-5A43-B44A-B34AC5B52EFA}"/>
              </a:ext>
            </a:extLst>
          </p:cNvPr>
          <p:cNvSpPr/>
          <p:nvPr/>
        </p:nvSpPr>
        <p:spPr>
          <a:xfrm>
            <a:off x="3162100" y="4577897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EEB4096-5BB9-F04B-B930-0DBE3AB34490}"/>
              </a:ext>
            </a:extLst>
          </p:cNvPr>
          <p:cNvSpPr txBox="1"/>
          <p:nvPr/>
        </p:nvSpPr>
        <p:spPr>
          <a:xfrm>
            <a:off x="6035707" y="2364355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0 , 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0DE98EE-CC7B-7C4B-AE00-BF2118253C10}"/>
              </a:ext>
            </a:extLst>
          </p:cNvPr>
          <p:cNvSpPr txBox="1"/>
          <p:nvPr/>
        </p:nvSpPr>
        <p:spPr>
          <a:xfrm>
            <a:off x="6035707" y="2890475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2 , 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269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 -0.18518 L 0.0004 -0.00023 " pathEditMode="relative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CC47A2-D149-7049-B8A7-8033F0CBA1AD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6FCFC55F-E970-7444-9CAB-76103F575698}"/>
              </a:ext>
            </a:extLst>
          </p:cNvPr>
          <p:cNvCxnSpPr/>
          <p:nvPr/>
        </p:nvCxnSpPr>
        <p:spPr>
          <a:xfrm flipH="1">
            <a:off x="3239386" y="2743200"/>
            <a:ext cx="630865" cy="6379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3E073B3-51A4-DC44-BB35-01997A837EA9}"/>
              </a:ext>
            </a:extLst>
          </p:cNvPr>
          <p:cNvCxnSpPr/>
          <p:nvPr/>
        </p:nvCxnSpPr>
        <p:spPr>
          <a:xfrm>
            <a:off x="3239386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1F670B8-2BE9-4B40-A635-BEB1F65FD25B}"/>
              </a:ext>
            </a:extLst>
          </p:cNvPr>
          <p:cNvCxnSpPr>
            <a:cxnSpLocks/>
          </p:cNvCxnSpPr>
          <p:nvPr/>
        </p:nvCxnSpPr>
        <p:spPr>
          <a:xfrm flipV="1">
            <a:off x="3239386" y="3374065"/>
            <a:ext cx="1275907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D681F7A6-F9C7-704D-9BED-3982AA8041BD}"/>
              </a:ext>
            </a:extLst>
          </p:cNvPr>
          <p:cNvSpPr/>
          <p:nvPr/>
        </p:nvSpPr>
        <p:spPr>
          <a:xfrm>
            <a:off x="4440418" y="3304412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7FFD79E-EAAC-8347-91C1-E21DC2CD4C23}"/>
              </a:ext>
            </a:extLst>
          </p:cNvPr>
          <p:cNvSpPr txBox="1"/>
          <p:nvPr/>
        </p:nvSpPr>
        <p:spPr>
          <a:xfrm>
            <a:off x="6035707" y="2364355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0 ,  0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}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332E6FF-07E1-BD46-B284-7F197A49A58D}"/>
              </a:ext>
            </a:extLst>
          </p:cNvPr>
          <p:cNvSpPr txBox="1"/>
          <p:nvPr/>
        </p:nvSpPr>
        <p:spPr>
          <a:xfrm>
            <a:off x="6035707" y="2890475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2 ,  0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822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56 0.18496 L -2.08333E-6 -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CC47A2-D149-7049-B8A7-8033F0CBA1AD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6FCFC55F-E970-7444-9CAB-76103F575698}"/>
              </a:ext>
            </a:extLst>
          </p:cNvPr>
          <p:cNvCxnSpPr/>
          <p:nvPr/>
        </p:nvCxnSpPr>
        <p:spPr>
          <a:xfrm flipH="1">
            <a:off x="3239386" y="2743200"/>
            <a:ext cx="630865" cy="6379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3E073B3-51A4-DC44-BB35-01997A837EA9}"/>
              </a:ext>
            </a:extLst>
          </p:cNvPr>
          <p:cNvCxnSpPr/>
          <p:nvPr/>
        </p:nvCxnSpPr>
        <p:spPr>
          <a:xfrm>
            <a:off x="3239386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1F670B8-2BE9-4B40-A635-BEB1F65FD25B}"/>
              </a:ext>
            </a:extLst>
          </p:cNvPr>
          <p:cNvCxnSpPr>
            <a:cxnSpLocks/>
          </p:cNvCxnSpPr>
          <p:nvPr/>
        </p:nvCxnSpPr>
        <p:spPr>
          <a:xfrm flipV="1">
            <a:off x="3239386" y="3374065"/>
            <a:ext cx="1275907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B423AB3E-2503-D049-8FD2-791B35E6334A}"/>
              </a:ext>
            </a:extLst>
          </p:cNvPr>
          <p:cNvCxnSpPr/>
          <p:nvPr/>
        </p:nvCxnSpPr>
        <p:spPr>
          <a:xfrm flipH="1">
            <a:off x="3239386" y="3374065"/>
            <a:ext cx="12759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5F7A00B-F98A-5C4B-B73A-4E5AE3C42A6E}"/>
              </a:ext>
            </a:extLst>
          </p:cNvPr>
          <p:cNvSpPr/>
          <p:nvPr/>
        </p:nvSpPr>
        <p:spPr>
          <a:xfrm>
            <a:off x="3162100" y="3305686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72C44A7-79AC-8A49-A218-E5A1C7B2DDF5}"/>
              </a:ext>
            </a:extLst>
          </p:cNvPr>
          <p:cNvSpPr txBox="1"/>
          <p:nvPr/>
        </p:nvSpPr>
        <p:spPr>
          <a:xfrm>
            <a:off x="6035707" y="2364355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0 ,  0 ,  2 , 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}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6C00E8C-C0CE-5A4F-B8B3-6834689C1CC4}"/>
              </a:ext>
            </a:extLst>
          </p:cNvPr>
          <p:cNvSpPr txBox="1"/>
          <p:nvPr/>
        </p:nvSpPr>
        <p:spPr>
          <a:xfrm>
            <a:off x="6035707" y="2890475"/>
            <a:ext cx="380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2 ,  0 ,  2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70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95 -0.00069 L 0.0004 0.00047 " pathEditMode="relative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82A84D-A051-BD49-BCEB-04CDD22DEE54}"/>
              </a:ext>
            </a:extLst>
          </p:cNvPr>
          <p:cNvCxnSpPr>
            <a:cxnSpLocks/>
          </p:cNvCxnSpPr>
          <p:nvPr/>
        </p:nvCxnSpPr>
        <p:spPr>
          <a:xfrm>
            <a:off x="3239386" y="4649426"/>
            <a:ext cx="1276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F399970-7A5A-8344-BCFB-0E205EFC70CD}"/>
              </a:ext>
            </a:extLst>
          </p:cNvPr>
          <p:cNvCxnSpPr/>
          <p:nvPr/>
        </p:nvCxnSpPr>
        <p:spPr>
          <a:xfrm flipV="1">
            <a:off x="4515293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CC47A2-D149-7049-B8A7-8033F0CBA1AD}"/>
              </a:ext>
            </a:extLst>
          </p:cNvPr>
          <p:cNvCxnSpPr>
            <a:cxnSpLocks/>
          </p:cNvCxnSpPr>
          <p:nvPr/>
        </p:nvCxnSpPr>
        <p:spPr>
          <a:xfrm flipH="1" flipV="1">
            <a:off x="3877339" y="2743200"/>
            <a:ext cx="645479" cy="652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6FCFC55F-E970-7444-9CAB-76103F575698}"/>
              </a:ext>
            </a:extLst>
          </p:cNvPr>
          <p:cNvCxnSpPr/>
          <p:nvPr/>
        </p:nvCxnSpPr>
        <p:spPr>
          <a:xfrm flipH="1">
            <a:off x="3239386" y="2743200"/>
            <a:ext cx="630865" cy="6379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3E073B3-51A4-DC44-BB35-01997A837EA9}"/>
              </a:ext>
            </a:extLst>
          </p:cNvPr>
          <p:cNvCxnSpPr/>
          <p:nvPr/>
        </p:nvCxnSpPr>
        <p:spPr>
          <a:xfrm>
            <a:off x="3239386" y="3374065"/>
            <a:ext cx="0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1F670B8-2BE9-4B40-A635-BEB1F65FD25B}"/>
              </a:ext>
            </a:extLst>
          </p:cNvPr>
          <p:cNvCxnSpPr>
            <a:cxnSpLocks/>
          </p:cNvCxnSpPr>
          <p:nvPr/>
        </p:nvCxnSpPr>
        <p:spPr>
          <a:xfrm flipV="1">
            <a:off x="3239386" y="3374065"/>
            <a:ext cx="1275907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B423AB3E-2503-D049-8FD2-791B35E6334A}"/>
              </a:ext>
            </a:extLst>
          </p:cNvPr>
          <p:cNvCxnSpPr/>
          <p:nvPr/>
        </p:nvCxnSpPr>
        <p:spPr>
          <a:xfrm flipH="1">
            <a:off x="3239386" y="3374065"/>
            <a:ext cx="12759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3B986759-4832-9C4F-92D3-8B6B148AFC2F}"/>
              </a:ext>
            </a:extLst>
          </p:cNvPr>
          <p:cNvCxnSpPr/>
          <p:nvPr/>
        </p:nvCxnSpPr>
        <p:spPr>
          <a:xfrm>
            <a:off x="3239386" y="3374065"/>
            <a:ext cx="1275907" cy="12759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B68CA27-19F4-4542-A51F-858A6455B6E4}"/>
              </a:ext>
            </a:extLst>
          </p:cNvPr>
          <p:cNvSpPr/>
          <p:nvPr/>
        </p:nvSpPr>
        <p:spPr>
          <a:xfrm>
            <a:off x="5176584" y="1364805"/>
            <a:ext cx="5627077" cy="26307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7407FC28-7297-1E49-B51D-58FE1F04A3BC}"/>
              </a:ext>
            </a:extLst>
          </p:cNvPr>
          <p:cNvSpPr/>
          <p:nvPr/>
        </p:nvSpPr>
        <p:spPr>
          <a:xfrm>
            <a:off x="4440418" y="4568666"/>
            <a:ext cx="147484" cy="14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55818A8-DA42-C54A-B88C-5F1511B92C05}"/>
              </a:ext>
            </a:extLst>
          </p:cNvPr>
          <p:cNvSpPr txBox="1"/>
          <p:nvPr/>
        </p:nvSpPr>
        <p:spPr>
          <a:xfrm>
            <a:off x="6035707" y="2364355"/>
            <a:ext cx="429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0 ,  0 ,  2 ,  0 ,  </a:t>
            </a:r>
            <a:r>
              <a:rPr lang="nl-NL" sz="24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2BA3E00-5797-1449-994C-B79AA62DB7E6}"/>
              </a:ext>
            </a:extLst>
          </p:cNvPr>
          <p:cNvSpPr txBox="1"/>
          <p:nvPr/>
        </p:nvSpPr>
        <p:spPr>
          <a:xfrm>
            <a:off x="6035707" y="2890475"/>
            <a:ext cx="430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2 ,  0 ,  2 ,  2 ,  </a:t>
            </a:r>
            <a:r>
              <a:rPr lang="nl-NL" sz="2400" dirty="0">
                <a:solidFill>
                  <a:srgbClr val="FF0000"/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831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42 -0.18495 L 0.00013 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11A2907-BF68-4D4E-ACFB-5C2F72C68CCD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5936D66-8752-3540-B653-0EC259895D26}"/>
              </a:ext>
            </a:extLst>
          </p:cNvPr>
          <p:cNvSpPr txBox="1"/>
          <p:nvPr/>
        </p:nvSpPr>
        <p:spPr>
          <a:xfrm>
            <a:off x="6035707" y="2364355"/>
            <a:ext cx="429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0 ,  0 ,  2 ,  0 ,  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21AB7D7-FF1A-FC40-A324-D8D8F85A1322}"/>
              </a:ext>
            </a:extLst>
          </p:cNvPr>
          <p:cNvSpPr txBox="1"/>
          <p:nvPr/>
        </p:nvSpPr>
        <p:spPr>
          <a:xfrm>
            <a:off x="6035707" y="2890475"/>
            <a:ext cx="430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2 ,  0 ,  2 ,  2 ,  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0298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11A2907-BF68-4D4E-ACFB-5C2F72C68CCD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40FBF1B-0EC5-B444-9D07-DCCC975E9EA6}"/>
              </a:ext>
            </a:extLst>
          </p:cNvPr>
          <p:cNvSpPr/>
          <p:nvPr/>
        </p:nvSpPr>
        <p:spPr>
          <a:xfrm>
            <a:off x="1710403" y="2545498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ECFBDA8-DFC8-204B-8EFF-7CE4EA0973F4}"/>
              </a:ext>
            </a:extLst>
          </p:cNvPr>
          <p:cNvSpPr/>
          <p:nvPr/>
        </p:nvSpPr>
        <p:spPr>
          <a:xfrm>
            <a:off x="1701779" y="1757421"/>
            <a:ext cx="168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house()=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A5A54C1-FDB6-B740-B6A7-3E8882C8FCD8}"/>
              </a:ext>
            </a:extLst>
          </p:cNvPr>
          <p:cNvSpPr/>
          <p:nvPr/>
        </p:nvSpPr>
        <p:spPr>
          <a:xfrm>
            <a:off x="1710403" y="2132787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09D08AF-621A-1E4D-8ECE-73E15455918A}"/>
              </a:ext>
            </a:extLst>
          </p:cNvPr>
          <p:cNvSpPr/>
          <p:nvPr/>
        </p:nvSpPr>
        <p:spPr>
          <a:xfrm>
            <a:off x="1458679" y="1609504"/>
            <a:ext cx="4173156" cy="42937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5A0A91C-A3A5-EF41-9EE8-C0AD1E9AD485}"/>
              </a:ext>
            </a:extLst>
          </p:cNvPr>
          <p:cNvSpPr txBox="1"/>
          <p:nvPr/>
        </p:nvSpPr>
        <p:spPr>
          <a:xfrm>
            <a:off x="6035707" y="2364355"/>
            <a:ext cx="429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2 ,  2 ,  1 ,  0 ,  0 ,  2 ,  0 ,  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CE1CDCB-CD6C-4846-A44A-F48CDF2F7E64}"/>
              </a:ext>
            </a:extLst>
          </p:cNvPr>
          <p:cNvSpPr txBox="1"/>
          <p:nvPr/>
        </p:nvSpPr>
        <p:spPr>
          <a:xfrm>
            <a:off x="6035707" y="2890475"/>
            <a:ext cx="430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{ 0 ,  2 ,  3 ,  2 ,  0 ,  2 ,  2 ,  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28384652-E71E-1D44-B83B-4E729CD9B4E0}"/>
              </a:ext>
            </a:extLst>
          </p:cNvPr>
          <p:cNvSpPr/>
          <p:nvPr/>
        </p:nvSpPr>
        <p:spPr>
          <a:xfrm>
            <a:off x="1701330" y="5380447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EndPrgm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17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11A2907-BF68-4D4E-ACFB-5C2F72C68CCD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6D56B9F-3345-3545-A12D-AEE84ED72F73}"/>
              </a:ext>
            </a:extLst>
          </p:cNvPr>
          <p:cNvSpPr/>
          <p:nvPr/>
        </p:nvSpPr>
        <p:spPr>
          <a:xfrm>
            <a:off x="1710403" y="2951621"/>
            <a:ext cx="244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 := {2, 2, 1, 0, 0, 2, 0, 2}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7A0066C-A905-554B-B3F3-F6B975C920C0}"/>
              </a:ext>
            </a:extLst>
          </p:cNvPr>
          <p:cNvSpPr/>
          <p:nvPr/>
        </p:nvSpPr>
        <p:spPr>
          <a:xfrm>
            <a:off x="1712102" y="3819661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d:=dim(x)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40FBF1B-0EC5-B444-9D07-DCCC975E9EA6}"/>
              </a:ext>
            </a:extLst>
          </p:cNvPr>
          <p:cNvSpPr/>
          <p:nvPr/>
        </p:nvSpPr>
        <p:spPr>
          <a:xfrm>
            <a:off x="1710403" y="2545498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CB5B5F1-2258-8544-8626-26E3B51F26CC}"/>
              </a:ext>
            </a:extLst>
          </p:cNvPr>
          <p:cNvSpPr/>
          <p:nvPr/>
        </p:nvSpPr>
        <p:spPr>
          <a:xfrm>
            <a:off x="1701330" y="5380447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EndPrgm</a:t>
            </a:r>
            <a:endParaRPr lang="en-US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ECFBDA8-DFC8-204B-8EFF-7CE4EA0973F4}"/>
              </a:ext>
            </a:extLst>
          </p:cNvPr>
          <p:cNvSpPr/>
          <p:nvPr/>
        </p:nvSpPr>
        <p:spPr>
          <a:xfrm>
            <a:off x="1701779" y="1757421"/>
            <a:ext cx="168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house()=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889736F-3202-7045-B3FC-B47902162E74}"/>
              </a:ext>
            </a:extLst>
          </p:cNvPr>
          <p:cNvSpPr/>
          <p:nvPr/>
        </p:nvSpPr>
        <p:spPr>
          <a:xfrm>
            <a:off x="1710403" y="3378066"/>
            <a:ext cx="244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 := {0, 2, 3, 2, 0, 2, 2, 0}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92F36A3-93BB-464D-AE00-A4C4CDACFE1F}"/>
              </a:ext>
            </a:extLst>
          </p:cNvPr>
          <p:cNvSpPr/>
          <p:nvPr/>
        </p:nvSpPr>
        <p:spPr>
          <a:xfrm>
            <a:off x="1917036" y="4582210"/>
            <a:ext cx="371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Send "RV TO XY  </a:t>
            </a:r>
            <a:r>
              <a:rPr lang="en-US" dirty="0" err="1">
                <a:solidFill>
                  <a:srgbClr val="C00000"/>
                </a:solidFill>
              </a:rPr>
              <a:t>eval</a:t>
            </a:r>
            <a:r>
              <a:rPr lang="en-US" dirty="0">
                <a:solidFill>
                  <a:srgbClr val="C00000"/>
                </a:solidFill>
              </a:rPr>
              <a:t>(x[</a:t>
            </a: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])  </a:t>
            </a:r>
            <a:r>
              <a:rPr lang="en-US" dirty="0" err="1">
                <a:solidFill>
                  <a:srgbClr val="C00000"/>
                </a:solidFill>
              </a:rPr>
              <a:t>eval</a:t>
            </a:r>
            <a:r>
              <a:rPr lang="en-US" dirty="0">
                <a:solidFill>
                  <a:srgbClr val="C00000"/>
                </a:solidFill>
              </a:rPr>
              <a:t>(y[</a:t>
            </a: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]) "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EC740584-103A-C243-85C0-2A7D9FEED086}"/>
              </a:ext>
            </a:extLst>
          </p:cNvPr>
          <p:cNvSpPr/>
          <p:nvPr/>
        </p:nvSpPr>
        <p:spPr>
          <a:xfrm>
            <a:off x="1710403" y="4216988"/>
            <a:ext cx="949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For i,1,d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75AD875B-006D-2246-B3F5-4F256132B09F}"/>
              </a:ext>
            </a:extLst>
          </p:cNvPr>
          <p:cNvSpPr/>
          <p:nvPr/>
        </p:nvSpPr>
        <p:spPr>
          <a:xfrm>
            <a:off x="1701330" y="4948684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EndFor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A5A54C1-FDB6-B740-B6A7-3E8882C8FCD8}"/>
              </a:ext>
            </a:extLst>
          </p:cNvPr>
          <p:cNvSpPr/>
          <p:nvPr/>
        </p:nvSpPr>
        <p:spPr>
          <a:xfrm>
            <a:off x="1710403" y="2132787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09D08AF-621A-1E4D-8ECE-73E15455918A}"/>
              </a:ext>
            </a:extLst>
          </p:cNvPr>
          <p:cNvSpPr/>
          <p:nvPr/>
        </p:nvSpPr>
        <p:spPr>
          <a:xfrm>
            <a:off x="1458679" y="1609504"/>
            <a:ext cx="4173156" cy="42937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D470538F-0031-0149-88C8-9FF1F2F66BC0}"/>
              </a:ext>
            </a:extLst>
          </p:cNvPr>
          <p:cNvCxnSpPr>
            <a:cxnSpLocks/>
          </p:cNvCxnSpPr>
          <p:nvPr/>
        </p:nvCxnSpPr>
        <p:spPr>
          <a:xfrm flipV="1">
            <a:off x="4684542" y="3355834"/>
            <a:ext cx="2160011" cy="8164"/>
          </a:xfrm>
          <a:prstGeom prst="straightConnector1">
            <a:avLst/>
          </a:prstGeom>
          <a:ln w="12700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raccolade 22">
            <a:extLst>
              <a:ext uri="{FF2B5EF4-FFF2-40B4-BE49-F238E27FC236}">
                <a16:creationId xmlns:a16="http://schemas.microsoft.com/office/drawing/2014/main" id="{21CA0A0D-B7EF-1C4D-A893-733461CEDF73}"/>
              </a:ext>
            </a:extLst>
          </p:cNvPr>
          <p:cNvSpPr/>
          <p:nvPr/>
        </p:nvSpPr>
        <p:spPr>
          <a:xfrm>
            <a:off x="4301252" y="2979499"/>
            <a:ext cx="241074" cy="780573"/>
          </a:xfrm>
          <a:prstGeom prst="rightBrace">
            <a:avLst>
              <a:gd name="adj1" fmla="val 23958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50B67F7-B462-2E49-9DD9-901E0C71C9D9}"/>
              </a:ext>
            </a:extLst>
          </p:cNvPr>
          <p:cNvSpPr txBox="1"/>
          <p:nvPr/>
        </p:nvSpPr>
        <p:spPr>
          <a:xfrm>
            <a:off x="7034476" y="3145712"/>
            <a:ext cx="18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Defines the shape</a:t>
            </a:r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00401816-752D-164B-8B13-A367606FF541}"/>
              </a:ext>
            </a:extLst>
          </p:cNvPr>
          <p:cNvCxnSpPr>
            <a:cxnSpLocks/>
          </p:cNvCxnSpPr>
          <p:nvPr/>
        </p:nvCxnSpPr>
        <p:spPr>
          <a:xfrm>
            <a:off x="6172200" y="4780513"/>
            <a:ext cx="672353" cy="0"/>
          </a:xfrm>
          <a:prstGeom prst="straightConnector1">
            <a:avLst/>
          </a:prstGeom>
          <a:ln w="12700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raccolade 26">
            <a:extLst>
              <a:ext uri="{FF2B5EF4-FFF2-40B4-BE49-F238E27FC236}">
                <a16:creationId xmlns:a16="http://schemas.microsoft.com/office/drawing/2014/main" id="{54A723C6-7FB3-F440-8E93-786F46DF6358}"/>
              </a:ext>
            </a:extLst>
          </p:cNvPr>
          <p:cNvSpPr/>
          <p:nvPr/>
        </p:nvSpPr>
        <p:spPr>
          <a:xfrm>
            <a:off x="5788959" y="4289556"/>
            <a:ext cx="272039" cy="990596"/>
          </a:xfrm>
          <a:prstGeom prst="rightBrace">
            <a:avLst>
              <a:gd name="adj1" fmla="val 23958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03D8933-0AE2-334B-8994-87019D252533}"/>
              </a:ext>
            </a:extLst>
          </p:cNvPr>
          <p:cNvSpPr txBox="1"/>
          <p:nvPr/>
        </p:nvSpPr>
        <p:spPr>
          <a:xfrm>
            <a:off x="7034476" y="4579352"/>
            <a:ext cx="340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Tells the Rover to draw the shape</a:t>
            </a:r>
          </a:p>
        </p:txBody>
      </p: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76FF34D8-BBEA-424C-9631-420E205E1954}"/>
              </a:ext>
            </a:extLst>
          </p:cNvPr>
          <p:cNvCxnSpPr>
            <a:cxnSpLocks/>
          </p:cNvCxnSpPr>
          <p:nvPr/>
        </p:nvCxnSpPr>
        <p:spPr>
          <a:xfrm>
            <a:off x="2796053" y="4018389"/>
            <a:ext cx="4048500" cy="0"/>
          </a:xfrm>
          <a:prstGeom prst="straightConnector1">
            <a:avLst/>
          </a:prstGeom>
          <a:ln w="12700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6F069D97-0E4C-8B41-9450-1985F34CBA7F}"/>
              </a:ext>
            </a:extLst>
          </p:cNvPr>
          <p:cNvSpPr txBox="1"/>
          <p:nvPr/>
        </p:nvSpPr>
        <p:spPr>
          <a:xfrm>
            <a:off x="7034476" y="3818572"/>
            <a:ext cx="31364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Number of elements in the list</a:t>
            </a:r>
          </a:p>
        </p:txBody>
      </p:sp>
    </p:spTree>
    <p:extLst>
      <p:ext uri="{BB962C8B-B14F-4D97-AF65-F5344CB8AC3E}">
        <p14:creationId xmlns:p14="http://schemas.microsoft.com/office/powerpoint/2010/main" val="23726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3" grpId="0" animBg="1"/>
      <p:bldP spid="24" grpId="0"/>
      <p:bldP spid="27" grpId="0" animBg="1"/>
      <p:bldP spid="28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11A2907-BF68-4D4E-ACFB-5C2F72C68CCD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6D56B9F-3345-3545-A12D-AEE84ED72F73}"/>
              </a:ext>
            </a:extLst>
          </p:cNvPr>
          <p:cNvSpPr/>
          <p:nvPr/>
        </p:nvSpPr>
        <p:spPr>
          <a:xfrm>
            <a:off x="1710402" y="2951621"/>
            <a:ext cx="372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 := {2, 2, 1, 0, 0, 2, 0, 2}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7A0066C-A905-554B-B3F3-F6B975C920C0}"/>
              </a:ext>
            </a:extLst>
          </p:cNvPr>
          <p:cNvSpPr/>
          <p:nvPr/>
        </p:nvSpPr>
        <p:spPr>
          <a:xfrm>
            <a:off x="1712102" y="3819661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d:=dim(x)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40FBF1B-0EC5-B444-9D07-DCCC975E9EA6}"/>
              </a:ext>
            </a:extLst>
          </p:cNvPr>
          <p:cNvSpPr/>
          <p:nvPr/>
        </p:nvSpPr>
        <p:spPr>
          <a:xfrm>
            <a:off x="1710403" y="2545498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Send "CONNECT RV"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CB5B5F1-2258-8544-8626-26E3B51F26CC}"/>
              </a:ext>
            </a:extLst>
          </p:cNvPr>
          <p:cNvSpPr/>
          <p:nvPr/>
        </p:nvSpPr>
        <p:spPr>
          <a:xfrm>
            <a:off x="1701330" y="5380447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ECFBDA8-DFC8-204B-8EFF-7CE4EA0973F4}"/>
              </a:ext>
            </a:extLst>
          </p:cNvPr>
          <p:cNvSpPr/>
          <p:nvPr/>
        </p:nvSpPr>
        <p:spPr>
          <a:xfrm>
            <a:off x="1701779" y="1757421"/>
            <a:ext cx="168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house()=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889736F-3202-7045-B3FC-B47902162E74}"/>
              </a:ext>
            </a:extLst>
          </p:cNvPr>
          <p:cNvSpPr/>
          <p:nvPr/>
        </p:nvSpPr>
        <p:spPr>
          <a:xfrm>
            <a:off x="1710402" y="3378066"/>
            <a:ext cx="3574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 := {0, 2, 3, 2, 0, 2, 2, 0}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92F36A3-93BB-464D-AE00-A4C4CDACFE1F}"/>
              </a:ext>
            </a:extLst>
          </p:cNvPr>
          <p:cNvSpPr/>
          <p:nvPr/>
        </p:nvSpPr>
        <p:spPr>
          <a:xfrm>
            <a:off x="1917036" y="4582210"/>
            <a:ext cx="371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Send "RV TO XY  </a:t>
            </a:r>
            <a:r>
              <a:rPr lang="en-US" dirty="0" err="1">
                <a:solidFill>
                  <a:srgbClr val="C00000"/>
                </a:solidFill>
              </a:rPr>
              <a:t>eval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</a:rPr>
              <a:t>x[</a:t>
            </a:r>
            <a:r>
              <a:rPr lang="en-US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</a:rPr>
              <a:t>]</a:t>
            </a:r>
            <a:r>
              <a:rPr lang="en-US" dirty="0">
                <a:solidFill>
                  <a:srgbClr val="C00000"/>
                </a:solidFill>
              </a:rPr>
              <a:t>)  </a:t>
            </a:r>
            <a:r>
              <a:rPr lang="en-US" dirty="0" err="1">
                <a:solidFill>
                  <a:srgbClr val="C00000"/>
                </a:solidFill>
              </a:rPr>
              <a:t>eval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</a:rPr>
              <a:t>y[</a:t>
            </a:r>
            <a:r>
              <a:rPr lang="en-US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</a:rPr>
              <a:t>]</a:t>
            </a:r>
            <a:r>
              <a:rPr lang="en-US" dirty="0">
                <a:solidFill>
                  <a:srgbClr val="C00000"/>
                </a:solidFill>
              </a:rPr>
              <a:t>) "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EC740584-103A-C243-85C0-2A7D9FEED086}"/>
              </a:ext>
            </a:extLst>
          </p:cNvPr>
          <p:cNvSpPr/>
          <p:nvPr/>
        </p:nvSpPr>
        <p:spPr>
          <a:xfrm>
            <a:off x="1710403" y="4216988"/>
            <a:ext cx="949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For i,1,d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75AD875B-006D-2246-B3F5-4F256132B09F}"/>
              </a:ext>
            </a:extLst>
          </p:cNvPr>
          <p:cNvSpPr/>
          <p:nvPr/>
        </p:nvSpPr>
        <p:spPr>
          <a:xfrm>
            <a:off x="1701330" y="4948684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EndFor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A5A54C1-FDB6-B740-B6A7-3E8882C8FCD8}"/>
              </a:ext>
            </a:extLst>
          </p:cNvPr>
          <p:cNvSpPr/>
          <p:nvPr/>
        </p:nvSpPr>
        <p:spPr>
          <a:xfrm>
            <a:off x="1710403" y="2132787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09D08AF-621A-1E4D-8ECE-73E15455918A}"/>
              </a:ext>
            </a:extLst>
          </p:cNvPr>
          <p:cNvSpPr/>
          <p:nvPr/>
        </p:nvSpPr>
        <p:spPr>
          <a:xfrm>
            <a:off x="1458679" y="1609504"/>
            <a:ext cx="4173156" cy="42937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raccolade 22">
            <a:extLst>
              <a:ext uri="{FF2B5EF4-FFF2-40B4-BE49-F238E27FC236}">
                <a16:creationId xmlns:a16="http://schemas.microsoft.com/office/drawing/2014/main" id="{21CA0A0D-B7EF-1C4D-A893-733461CEDF73}"/>
              </a:ext>
            </a:extLst>
          </p:cNvPr>
          <p:cNvSpPr/>
          <p:nvPr/>
        </p:nvSpPr>
        <p:spPr>
          <a:xfrm>
            <a:off x="4301252" y="2979499"/>
            <a:ext cx="241074" cy="780573"/>
          </a:xfrm>
          <a:prstGeom prst="rightBrace">
            <a:avLst>
              <a:gd name="adj1" fmla="val 23958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" name="Gebogen verbindingslijn 3">
            <a:extLst>
              <a:ext uri="{FF2B5EF4-FFF2-40B4-BE49-F238E27FC236}">
                <a16:creationId xmlns:a16="http://schemas.microsoft.com/office/drawing/2014/main" id="{F52E39A1-B71E-574A-A027-E545E211B92B}"/>
              </a:ext>
            </a:extLst>
          </p:cNvPr>
          <p:cNvCxnSpPr>
            <a:cxnSpLocks/>
            <a:stCxn id="18" idx="2"/>
          </p:cNvCxnSpPr>
          <p:nvPr/>
        </p:nvCxnSpPr>
        <p:spPr>
          <a:xfrm rot="16200000" flipH="1">
            <a:off x="5128992" y="3596985"/>
            <a:ext cx="361004" cy="3070117"/>
          </a:xfrm>
          <a:prstGeom prst="bentConnector2">
            <a:avLst/>
          </a:prstGeom>
          <a:ln w="12700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EFD7869-F3F1-9A46-8E1B-2EDD13C94AF4}"/>
              </a:ext>
            </a:extLst>
          </p:cNvPr>
          <p:cNvCxnSpPr>
            <a:cxnSpLocks/>
          </p:cNvCxnSpPr>
          <p:nvPr/>
        </p:nvCxnSpPr>
        <p:spPr>
          <a:xfrm>
            <a:off x="4687667" y="4948684"/>
            <a:ext cx="0" cy="36386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vak 30">
            <a:extLst>
              <a:ext uri="{FF2B5EF4-FFF2-40B4-BE49-F238E27FC236}">
                <a16:creationId xmlns:a16="http://schemas.microsoft.com/office/drawing/2014/main" id="{1AC15060-E073-2A49-BA05-A2D4C0F242D5}"/>
              </a:ext>
            </a:extLst>
          </p:cNvPr>
          <p:cNvSpPr txBox="1"/>
          <p:nvPr/>
        </p:nvSpPr>
        <p:spPr>
          <a:xfrm>
            <a:off x="7034476" y="4965380"/>
            <a:ext cx="3698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eval</a:t>
            </a:r>
            <a:r>
              <a:rPr lang="en-GB" dirty="0">
                <a:solidFill>
                  <a:srgbClr val="FF0000"/>
                </a:solidFill>
              </a:rPr>
              <a:t>()</a:t>
            </a:r>
            <a:r>
              <a:rPr lang="en-GB" dirty="0"/>
              <a:t> because we need the value of the variable and not it’s name</a:t>
            </a:r>
          </a:p>
        </p:txBody>
      </p:sp>
    </p:spTree>
    <p:extLst>
      <p:ext uri="{BB962C8B-B14F-4D97-AF65-F5344CB8AC3E}">
        <p14:creationId xmlns:p14="http://schemas.microsoft.com/office/powerpoint/2010/main" val="198080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5222855" y="791913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AE2039F6-7061-D542-9FAE-D4ED56855360}"/>
                  </a:ext>
                </a:extLst>
              </p:cNvPr>
              <p:cNvSpPr txBox="1"/>
              <p:nvPr/>
            </p:nvSpPr>
            <p:spPr>
              <a:xfrm>
                <a:off x="2448730" y="5087377"/>
                <a:ext cx="1405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sz="2000" dirty="0">
                  <a:solidFill>
                    <a:srgbClr val="3250F0"/>
                  </a:solidFill>
                </a:endParaRPr>
              </a:p>
            </p:txBody>
          </p:sp>
        </mc:Choice>
        <mc:Fallback xmlns="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AE2039F6-7061-D542-9FAE-D4ED56855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730" y="5087377"/>
                <a:ext cx="1405256" cy="400110"/>
              </a:xfrm>
              <a:prstGeom prst="rect">
                <a:avLst/>
              </a:prstGeom>
              <a:blipFill>
                <a:blip r:embed="rId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18388A78-432F-0E41-ABE6-596C7BB3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1800000"/>
            <a:ext cx="3840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688452" y="777926"/>
            <a:ext cx="243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Math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9DE077-55B1-8847-BA35-48E2E13B5BE8}"/>
              </a:ext>
            </a:extLst>
          </p:cNvPr>
          <p:cNvSpPr txBox="1"/>
          <p:nvPr/>
        </p:nvSpPr>
        <p:spPr>
          <a:xfrm>
            <a:off x="1721920" y="2005720"/>
            <a:ext cx="859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Mathematics is the science that deals with the logic of shape, quantity and arrangement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C94D658-09FA-8D4E-8A22-A50746AF890E}"/>
              </a:ext>
            </a:extLst>
          </p:cNvPr>
          <p:cNvSpPr txBox="1"/>
          <p:nvPr/>
        </p:nvSpPr>
        <p:spPr>
          <a:xfrm>
            <a:off x="1721919" y="3035497"/>
            <a:ext cx="843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</a:rPr>
              <a:t>In school we teach our students to find algorithms for solving problems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216131-E8FF-634D-AAA0-096F281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18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5222855" y="791913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Functions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9E27682-E413-3845-839C-BA2BBA2DC9E7}"/>
              </a:ext>
            </a:extLst>
          </p:cNvPr>
          <p:cNvSpPr/>
          <p:nvPr/>
        </p:nvSpPr>
        <p:spPr>
          <a:xfrm>
            <a:off x="6785108" y="2644678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FAA0999-540B-1F46-A66F-D907201166E8}"/>
              </a:ext>
            </a:extLst>
          </p:cNvPr>
          <p:cNvSpPr/>
          <p:nvPr/>
        </p:nvSpPr>
        <p:spPr>
          <a:xfrm>
            <a:off x="6785108" y="4934388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EndPrgm</a:t>
            </a:r>
            <a:endParaRPr lang="en-US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FD3E29E-9441-7549-9026-6BA5ED6274A5}"/>
              </a:ext>
            </a:extLst>
          </p:cNvPr>
          <p:cNvSpPr/>
          <p:nvPr/>
        </p:nvSpPr>
        <p:spPr>
          <a:xfrm>
            <a:off x="6786316" y="1862967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33C120BF-4686-D14B-8E07-51EC37240E45}"/>
                  </a:ext>
                </a:extLst>
              </p:cNvPr>
              <p:cNvSpPr/>
              <p:nvPr/>
            </p:nvSpPr>
            <p:spPr>
              <a:xfrm>
                <a:off x="6785108" y="3145818"/>
                <a:ext cx="1249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x, 0,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33C120BF-4686-D14B-8E07-51EC37240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108" y="3145818"/>
                <a:ext cx="1249253" cy="369332"/>
              </a:xfrm>
              <a:prstGeom prst="rect">
                <a:avLst/>
              </a:prstGeom>
              <a:blipFill>
                <a:blip r:embed="rId3"/>
                <a:stretch>
                  <a:fillRect l="-3000" t="-6667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hoek 14">
            <a:extLst>
              <a:ext uri="{FF2B5EF4-FFF2-40B4-BE49-F238E27FC236}">
                <a16:creationId xmlns:a16="http://schemas.microsoft.com/office/drawing/2014/main" id="{D89812D7-6EA0-864F-928A-4F40CB38DD5B}"/>
              </a:ext>
            </a:extLst>
          </p:cNvPr>
          <p:cNvSpPr/>
          <p:nvPr/>
        </p:nvSpPr>
        <p:spPr>
          <a:xfrm>
            <a:off x="6790789" y="4486480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E6187EC-C413-2547-8B5E-2783D3B12283}"/>
              </a:ext>
            </a:extLst>
          </p:cNvPr>
          <p:cNvSpPr/>
          <p:nvPr/>
        </p:nvSpPr>
        <p:spPr>
          <a:xfrm>
            <a:off x="6794940" y="2250713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4E9E083C-2F72-8445-B20A-A9122A1A24E3}"/>
              </a:ext>
            </a:extLst>
          </p:cNvPr>
          <p:cNvSpPr/>
          <p:nvPr/>
        </p:nvSpPr>
        <p:spPr>
          <a:xfrm>
            <a:off x="6543216" y="1800000"/>
            <a:ext cx="4056869" cy="36682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4A73124-7C5E-8441-83A3-7E5B37505E4C}"/>
              </a:ext>
            </a:extLst>
          </p:cNvPr>
          <p:cNvSpPr txBox="1"/>
          <p:nvPr/>
        </p:nvSpPr>
        <p:spPr>
          <a:xfrm>
            <a:off x="7019296" y="406844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BB86CE58-E601-F84D-BE79-678AD8BEB9D7}"/>
                  </a:ext>
                </a:extLst>
              </p:cNvPr>
              <p:cNvSpPr txBox="1"/>
              <p:nvPr/>
            </p:nvSpPr>
            <p:spPr>
              <a:xfrm>
                <a:off x="7042397" y="3645460"/>
                <a:ext cx="1187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BB86CE58-E601-F84D-BE79-678AD8BEB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397" y="3645460"/>
                <a:ext cx="1187120" cy="369332"/>
              </a:xfrm>
              <a:prstGeom prst="rect">
                <a:avLst/>
              </a:prstGeom>
              <a:blipFill>
                <a:blip r:embed="rId4"/>
                <a:stretch>
                  <a:fillRect l="-4255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DE4459F5-640D-474A-857F-590766E32D11}"/>
                  </a:ext>
                </a:extLst>
              </p:cNvPr>
              <p:cNvSpPr txBox="1"/>
              <p:nvPr/>
            </p:nvSpPr>
            <p:spPr>
              <a:xfrm>
                <a:off x="2399763" y="5494754"/>
                <a:ext cx="14991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nl-NL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DE4459F5-640D-474A-857F-590766E32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763" y="5494754"/>
                <a:ext cx="149919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7425292B-A066-C74F-BDCB-F083E0244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000" y="1800000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A3A05494-2FCC-DA40-AC3D-8091207CD9FD}"/>
                  </a:ext>
                </a:extLst>
              </p:cNvPr>
              <p:cNvSpPr txBox="1"/>
              <p:nvPr/>
            </p:nvSpPr>
            <p:spPr>
              <a:xfrm>
                <a:off x="2448730" y="5087377"/>
                <a:ext cx="1405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sz="2000" dirty="0">
                  <a:solidFill>
                    <a:srgbClr val="3250F0"/>
                  </a:solidFill>
                </a:endParaRPr>
              </a:p>
            </p:txBody>
          </p:sp>
        </mc:Choice>
        <mc:Fallback xmlns="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A3A05494-2FCC-DA40-AC3D-8091207CD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730" y="5087377"/>
                <a:ext cx="1405256" cy="400110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9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 animBg="1"/>
      <p:bldP spid="18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5222855" y="791913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Functions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9E27682-E413-3845-839C-BA2BBA2DC9E7}"/>
              </a:ext>
            </a:extLst>
          </p:cNvPr>
          <p:cNvSpPr/>
          <p:nvPr/>
        </p:nvSpPr>
        <p:spPr>
          <a:xfrm>
            <a:off x="6785108" y="2644678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FD3E29E-9441-7549-9026-6BA5ED6274A5}"/>
              </a:ext>
            </a:extLst>
          </p:cNvPr>
          <p:cNvSpPr/>
          <p:nvPr/>
        </p:nvSpPr>
        <p:spPr>
          <a:xfrm>
            <a:off x="6786316" y="1862967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E6187EC-C413-2547-8B5E-2783D3B12283}"/>
              </a:ext>
            </a:extLst>
          </p:cNvPr>
          <p:cNvSpPr/>
          <p:nvPr/>
        </p:nvSpPr>
        <p:spPr>
          <a:xfrm>
            <a:off x="6794940" y="2250713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A8C42AE1-7C6E-FB4C-B8B9-2F74BE8E5D81}"/>
              </a:ext>
            </a:extLst>
          </p:cNvPr>
          <p:cNvSpPr/>
          <p:nvPr/>
        </p:nvSpPr>
        <p:spPr>
          <a:xfrm>
            <a:off x="7986934" y="3026215"/>
            <a:ext cx="418908" cy="615781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FBB264AC-2C4F-C743-842E-C0C40EC67BF3}"/>
              </a:ext>
            </a:extLst>
          </p:cNvPr>
          <p:cNvCxnSpPr>
            <a:cxnSpLocks/>
            <a:stCxn id="19" idx="6"/>
            <a:endCxn id="21" idx="1"/>
          </p:cNvCxnSpPr>
          <p:nvPr/>
        </p:nvCxnSpPr>
        <p:spPr>
          <a:xfrm flipV="1">
            <a:off x="8405842" y="3330068"/>
            <a:ext cx="383482" cy="403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A54A0983-114D-C447-9501-0A4DDB3B259C}"/>
              </a:ext>
            </a:extLst>
          </p:cNvPr>
          <p:cNvSpPr txBox="1"/>
          <p:nvPr/>
        </p:nvSpPr>
        <p:spPr>
          <a:xfrm>
            <a:off x="8789324" y="3145402"/>
            <a:ext cx="99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Step size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7E66B173-6799-1046-A083-FE4EC5BE24E6}"/>
              </a:ext>
            </a:extLst>
          </p:cNvPr>
          <p:cNvSpPr/>
          <p:nvPr/>
        </p:nvSpPr>
        <p:spPr>
          <a:xfrm>
            <a:off x="6785108" y="4934388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EndPrgm</a:t>
            </a:r>
            <a:endParaRPr lang="en-US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2A5603F6-FEB9-6643-88C3-7EE5DACB32C5}"/>
              </a:ext>
            </a:extLst>
          </p:cNvPr>
          <p:cNvSpPr/>
          <p:nvPr/>
        </p:nvSpPr>
        <p:spPr>
          <a:xfrm>
            <a:off x="6790789" y="4486480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A76B1391-D482-3F4F-9970-A34C7DFD2D42}"/>
              </a:ext>
            </a:extLst>
          </p:cNvPr>
          <p:cNvSpPr/>
          <p:nvPr/>
        </p:nvSpPr>
        <p:spPr>
          <a:xfrm>
            <a:off x="6543216" y="1800000"/>
            <a:ext cx="4056869" cy="36682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C574B893-9149-9A4E-9819-E86AE2F7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800000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CAB1F76-9E54-9544-817E-B5A4E48F2D1C}"/>
                  </a:ext>
                </a:extLst>
              </p:cNvPr>
              <p:cNvSpPr/>
              <p:nvPr/>
            </p:nvSpPr>
            <p:spPr>
              <a:xfrm>
                <a:off x="6785108" y="3057317"/>
                <a:ext cx="1607556" cy="527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x, 0,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CAB1F76-9E54-9544-817E-B5A4E48F2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108" y="3057317"/>
                <a:ext cx="1607556" cy="527580"/>
              </a:xfrm>
              <a:prstGeom prst="rect">
                <a:avLst/>
              </a:prstGeom>
              <a:blipFill>
                <a:blip r:embed="rId4"/>
                <a:stretch>
                  <a:fillRect l="-2344" b="-71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1F669311-D91E-BE41-92B8-6C71A5DDBB40}"/>
                  </a:ext>
                </a:extLst>
              </p:cNvPr>
              <p:cNvSpPr txBox="1"/>
              <p:nvPr/>
            </p:nvSpPr>
            <p:spPr>
              <a:xfrm>
                <a:off x="2448730" y="5087377"/>
                <a:ext cx="1405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325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sz="2000" dirty="0">
                  <a:solidFill>
                    <a:srgbClr val="3250F0"/>
                  </a:solidFill>
                </a:endParaRPr>
              </a:p>
            </p:txBody>
          </p:sp>
        </mc:Choice>
        <mc:Fallback xmlns="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1F669311-D91E-BE41-92B8-6C71A5DDB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730" y="5087377"/>
                <a:ext cx="1405256" cy="400110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718350F-4593-CA44-BFBF-EA7E4AEB5BD1}"/>
                  </a:ext>
                </a:extLst>
              </p:cNvPr>
              <p:cNvSpPr txBox="1"/>
              <p:nvPr/>
            </p:nvSpPr>
            <p:spPr>
              <a:xfrm>
                <a:off x="2399763" y="5494754"/>
                <a:ext cx="14991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nl-NL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718350F-4593-CA44-BFBF-EA7E4AEB5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763" y="5494754"/>
                <a:ext cx="149919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kstvak 23">
            <a:extLst>
              <a:ext uri="{FF2B5EF4-FFF2-40B4-BE49-F238E27FC236}">
                <a16:creationId xmlns:a16="http://schemas.microsoft.com/office/drawing/2014/main" id="{8E6B8FDF-41A4-134F-AE2A-60E5E284A680}"/>
              </a:ext>
            </a:extLst>
          </p:cNvPr>
          <p:cNvSpPr txBox="1"/>
          <p:nvPr/>
        </p:nvSpPr>
        <p:spPr>
          <a:xfrm>
            <a:off x="7019296" y="406844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19183697-0AB0-C346-8F82-268426411FBF}"/>
                  </a:ext>
                </a:extLst>
              </p:cNvPr>
              <p:cNvSpPr txBox="1"/>
              <p:nvPr/>
            </p:nvSpPr>
            <p:spPr>
              <a:xfrm>
                <a:off x="7042397" y="3645460"/>
                <a:ext cx="1187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19183697-0AB0-C346-8F82-268426411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397" y="3645460"/>
                <a:ext cx="1187120" cy="369332"/>
              </a:xfrm>
              <a:prstGeom prst="rect">
                <a:avLst/>
              </a:prstGeom>
              <a:blipFill>
                <a:blip r:embed="rId8"/>
                <a:stretch>
                  <a:fillRect l="-4255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4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5EFA7F-D30C-1942-98EE-19D7A4C9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656E98-D8B3-2743-8197-73B02930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511918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2162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5031295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5031295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D32CE251-F9EB-9F49-9329-537379593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80A5126-8F41-E048-B5C7-1B4F40426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12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6760646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6760646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493" r="-4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CE4B0733-DD4F-D244-A182-C1EFA4D00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A8F55EC-4DB5-434A-821A-7CC331E0B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23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4195944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4195944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493" r="-4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r="-3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t="-112500" r="-3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26F1D3D7-CA30-EC49-89A6-CF01B38E0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127981F-37D6-FA45-BBE0-D0322E041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4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3276698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3276698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493" r="-4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r="-3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r="-303030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t="-112500" r="-3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t="-112500" r="-303030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98FE19-F288-5D45-89FA-05837B596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3E08A2-9EFB-1041-B1B1-73C68E191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3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063533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−0.87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063533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493" r="-4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r="-3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r="-303030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r="-198507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t="-112500" r="-3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t="-112500" r="-303030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t="-112500" r="-198507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500000" t="-217021" r="-198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9829ACB8-3CD1-FE46-B9FE-35EFE1BE1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F956ABD-47A7-114A-B677-9226BD47F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1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5785272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−0.87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−0.87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5785272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493" r="-4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r="-3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r="-303030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r="-198507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0000" r="-98507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t="-112500" r="-3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t="-112500" r="-303030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t="-112500" r="-198507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500000" t="-217021" r="-198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600000" t="-217021" r="-98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nl-NL" sz="18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66A1BFC1-602F-B74F-B37C-613A8A790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BF33174-0C3A-1648-90C8-DCAC585D3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2922509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1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nl-NL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nl-NL" sz="18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nl-NL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−0.87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−0.87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 15">
                <a:extLst>
                  <a:ext uri="{FF2B5EF4-FFF2-40B4-BE49-F238E27FC236}">
                    <a16:creationId xmlns:a16="http://schemas.microsoft.com/office/drawing/2014/main" id="{C5BCDF84-DBCB-D042-AD81-5671500BE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2922509"/>
                  </p:ext>
                </p:extLst>
              </p:nvPr>
            </p:nvGraphicFramePr>
            <p:xfrm>
              <a:off x="1182016" y="3500791"/>
              <a:ext cx="6783688" cy="188400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47961">
                      <a:extLst>
                        <a:ext uri="{9D8B030D-6E8A-4147-A177-3AD203B41FA5}">
                          <a16:colId xmlns:a16="http://schemas.microsoft.com/office/drawing/2014/main" val="1980339355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853819734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908206161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46232999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2018497802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3667437529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844048610"/>
                        </a:ext>
                      </a:extLst>
                    </a:gridCol>
                    <a:gridCol w="847961">
                      <a:extLst>
                        <a:ext uri="{9D8B030D-6E8A-4147-A177-3AD203B41FA5}">
                          <a16:colId xmlns:a16="http://schemas.microsoft.com/office/drawing/2014/main" val="4203504999"/>
                        </a:ext>
                      </a:extLst>
                    </a:gridCol>
                  </a:tblGrid>
                  <a:tr h="686291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r="-6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493" r="-4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r="-397015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r="-303030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r="-198507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0000" r="-98507" b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00000" r="1493" b="-17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3804425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93" t="-112500" r="-6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493" t="-112500" r="-397015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7576" t="-112500" r="-303030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t="-112500" r="-198507" b="-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4736247"/>
                      </a:ext>
                    </a:extLst>
                  </a:tr>
                  <a:tr h="598859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493" t="-217021" r="-697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0.87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500000" t="-217021" r="-198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600000" t="-217021" r="-98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18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646375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96BF827C-CA9D-4446-91E5-1DA0CE1A4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1E84440-C731-044E-948F-AE3301CED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688452" y="777926"/>
            <a:ext cx="243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Math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9DE077-55B1-8847-BA35-48E2E13B5BE8}"/>
              </a:ext>
            </a:extLst>
          </p:cNvPr>
          <p:cNvSpPr txBox="1"/>
          <p:nvPr/>
        </p:nvSpPr>
        <p:spPr>
          <a:xfrm>
            <a:off x="1721920" y="2005720"/>
            <a:ext cx="8282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Mathematics is the science that deals with the logic of shape, quantity and arrangement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C94D658-09FA-8D4E-8A22-A50746AF890E}"/>
              </a:ext>
            </a:extLst>
          </p:cNvPr>
          <p:cNvSpPr txBox="1"/>
          <p:nvPr/>
        </p:nvSpPr>
        <p:spPr>
          <a:xfrm>
            <a:off x="1721919" y="3035497"/>
            <a:ext cx="8511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In school we teach our students to find algorithms for solving problems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216131-E8FF-634D-AAA0-096F281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38E3915-34A8-D148-8BC6-5D41243D44C9}"/>
              </a:ext>
            </a:extLst>
          </p:cNvPr>
          <p:cNvSpPr txBox="1"/>
          <p:nvPr/>
        </p:nvSpPr>
        <p:spPr>
          <a:xfrm>
            <a:off x="1721918" y="3757498"/>
            <a:ext cx="7502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</a:rPr>
              <a:t>Finding algorithms is what we also do in programming </a:t>
            </a:r>
          </a:p>
        </p:txBody>
      </p:sp>
    </p:spTree>
    <p:extLst>
      <p:ext uri="{BB962C8B-B14F-4D97-AF65-F5344CB8AC3E}">
        <p14:creationId xmlns:p14="http://schemas.microsoft.com/office/powerpoint/2010/main" val="3200707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9574493-96CA-5742-95FB-DF547CA6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658" y="1386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387530-DDE2-CA4B-BDD3-53548D9F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A9DC6D-D6AC-9948-B55D-8A18004FD495}"/>
              </a:ext>
            </a:extLst>
          </p:cNvPr>
          <p:cNvSpPr txBox="1"/>
          <p:nvPr/>
        </p:nvSpPr>
        <p:spPr>
          <a:xfrm>
            <a:off x="4525426" y="791913"/>
            <a:ext cx="27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curves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6BF827C-CA9D-4446-91E5-1DA0CE1A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6" y="1806401"/>
            <a:ext cx="1380552" cy="936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1E84440-C731-044E-948F-AE3301CE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92" y="2372544"/>
            <a:ext cx="1179934" cy="30678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0A4C89-A6EE-584E-ABB1-5D614151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05" y="1806401"/>
            <a:ext cx="3594542" cy="26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46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57BE0822-1FF1-0D48-9EBA-CA6D2B8A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4CAC4180-57B1-B349-A89F-740EB1C4BE21}"/>
              </a:ext>
            </a:extLst>
          </p:cNvPr>
          <p:cNvSpPr txBox="1"/>
          <p:nvPr/>
        </p:nvSpPr>
        <p:spPr>
          <a:xfrm>
            <a:off x="3800664" y="777917"/>
            <a:ext cx="497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shapes and the Rover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D889BC-5B7A-1341-B4DC-1883229C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490" y="2520000"/>
            <a:ext cx="3126093" cy="2340000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023C5BD5-6D71-5B44-AB18-633B12166168}"/>
              </a:ext>
            </a:extLst>
          </p:cNvPr>
          <p:cNvSpPr/>
          <p:nvPr/>
        </p:nvSpPr>
        <p:spPr>
          <a:xfrm>
            <a:off x="1628893" y="256765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66428BA-8D22-0145-BD84-A01AFB75B8B1}"/>
              </a:ext>
            </a:extLst>
          </p:cNvPr>
          <p:cNvSpPr/>
          <p:nvPr/>
        </p:nvSpPr>
        <p:spPr>
          <a:xfrm>
            <a:off x="1628893" y="5539281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36A4C524-955A-844F-A59F-5E5EA6BF7C77}"/>
              </a:ext>
            </a:extLst>
          </p:cNvPr>
          <p:cNvSpPr/>
          <p:nvPr/>
        </p:nvSpPr>
        <p:spPr>
          <a:xfrm>
            <a:off x="1630101" y="1785939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53F3F27-D694-B148-B432-CA33AB27FA70}"/>
                  </a:ext>
                </a:extLst>
              </p:cNvPr>
              <p:cNvSpPr/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t, 0,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53F3F27-D694-B148-B432-CA33AB27F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  <a:blipFill>
                <a:blip r:embed="rId4"/>
                <a:stretch>
                  <a:fillRect l="-2419" b="-47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hthoek 38">
            <a:extLst>
              <a:ext uri="{FF2B5EF4-FFF2-40B4-BE49-F238E27FC236}">
                <a16:creationId xmlns:a16="http://schemas.microsoft.com/office/drawing/2014/main" id="{DB6E614C-FD66-DD4F-B84C-795191C790B3}"/>
              </a:ext>
            </a:extLst>
          </p:cNvPr>
          <p:cNvSpPr/>
          <p:nvPr/>
        </p:nvSpPr>
        <p:spPr>
          <a:xfrm>
            <a:off x="1665570" y="5029639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BD6AED13-E6FE-C441-9142-9AB6F58713A5}"/>
              </a:ext>
            </a:extLst>
          </p:cNvPr>
          <p:cNvSpPr/>
          <p:nvPr/>
        </p:nvSpPr>
        <p:spPr>
          <a:xfrm>
            <a:off x="1638725" y="217368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00F57D6F-A347-7A46-AA72-219EC99D3F33}"/>
              </a:ext>
            </a:extLst>
          </p:cNvPr>
          <p:cNvSpPr/>
          <p:nvPr/>
        </p:nvSpPr>
        <p:spPr>
          <a:xfrm>
            <a:off x="1387001" y="1722972"/>
            <a:ext cx="4056869" cy="4530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C1271A37-238F-944F-91A3-8F3ACE713573}"/>
              </a:ext>
            </a:extLst>
          </p:cNvPr>
          <p:cNvSpPr txBox="1"/>
          <p:nvPr/>
        </p:nvSpPr>
        <p:spPr>
          <a:xfrm>
            <a:off x="1861122" y="457155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DCF8FED3-3B89-9341-8E91-5EB4BC0BFA52}"/>
                  </a:ext>
                </a:extLst>
              </p:cNvPr>
              <p:cNvSpPr txBox="1"/>
              <p:nvPr/>
            </p:nvSpPr>
            <p:spPr>
              <a:xfrm>
                <a:off x="1861122" y="3683856"/>
                <a:ext cx="1296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x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DCF8FED3-3B89-9341-8E91-5EB4BC0BF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2" y="3683856"/>
                <a:ext cx="1296381" cy="369332"/>
              </a:xfrm>
              <a:prstGeom prst="rect">
                <a:avLst/>
              </a:prstGeom>
              <a:blipFill>
                <a:blip r:embed="rId5"/>
                <a:stretch>
                  <a:fillRect l="-3883" t="-3333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4D44E0D5-AD72-2547-9148-967A7D311ABB}"/>
                  </a:ext>
                </a:extLst>
              </p:cNvPr>
              <p:cNvSpPr txBox="1"/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4D44E0D5-AD72-2547-9148-967A7D311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blipFill>
                <a:blip r:embed="rId6"/>
                <a:stretch>
                  <a:fillRect l="-3960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vak 1">
            <a:extLst>
              <a:ext uri="{FF2B5EF4-FFF2-40B4-BE49-F238E27FC236}">
                <a16:creationId xmlns:a16="http://schemas.microsoft.com/office/drawing/2014/main" id="{854DC70D-22E3-904C-9E40-F04E18C71F54}"/>
              </a:ext>
            </a:extLst>
          </p:cNvPr>
          <p:cNvSpPr txBox="1"/>
          <p:nvPr/>
        </p:nvSpPr>
        <p:spPr>
          <a:xfrm>
            <a:off x="7166344" y="52099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22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2" grpId="0"/>
      <p:bldP spid="43" grpId="0"/>
      <p:bldP spid="4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57BE0822-1FF1-0D48-9EBA-CA6D2B8A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406232-0B7E-5B41-9894-61FBDEF9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2520000"/>
            <a:ext cx="3126095" cy="234000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3B100D48-9D84-E341-8F4C-690A106C0A4C}"/>
              </a:ext>
            </a:extLst>
          </p:cNvPr>
          <p:cNvSpPr txBox="1"/>
          <p:nvPr/>
        </p:nvSpPr>
        <p:spPr>
          <a:xfrm>
            <a:off x="3800664" y="777917"/>
            <a:ext cx="497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shapes and the Rover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F4AD2FC-E5DD-234D-9876-E3E912698841}"/>
              </a:ext>
            </a:extLst>
          </p:cNvPr>
          <p:cNvSpPr/>
          <p:nvPr/>
        </p:nvSpPr>
        <p:spPr>
          <a:xfrm>
            <a:off x="1628893" y="256765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2102F56C-8B74-2E41-A78C-E0529B048102}"/>
              </a:ext>
            </a:extLst>
          </p:cNvPr>
          <p:cNvSpPr/>
          <p:nvPr/>
        </p:nvSpPr>
        <p:spPr>
          <a:xfrm>
            <a:off x="1628893" y="5539281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2FE2671-AFF4-9746-8D68-47BC8F67C7E0}"/>
              </a:ext>
            </a:extLst>
          </p:cNvPr>
          <p:cNvSpPr/>
          <p:nvPr/>
        </p:nvSpPr>
        <p:spPr>
          <a:xfrm>
            <a:off x="1630101" y="1785939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352BF560-2A75-9D46-B57E-6510CCDE09BF}"/>
                  </a:ext>
                </a:extLst>
              </p:cNvPr>
              <p:cNvSpPr/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t, 0,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352BF560-2A75-9D46-B57E-6510CCDE0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  <a:blipFill>
                <a:blip r:embed="rId4"/>
                <a:stretch>
                  <a:fillRect l="-2419" b="-47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hthoek 35">
            <a:extLst>
              <a:ext uri="{FF2B5EF4-FFF2-40B4-BE49-F238E27FC236}">
                <a16:creationId xmlns:a16="http://schemas.microsoft.com/office/drawing/2014/main" id="{4A570DA5-C935-1943-8995-BEC02AB003A2}"/>
              </a:ext>
            </a:extLst>
          </p:cNvPr>
          <p:cNvSpPr/>
          <p:nvPr/>
        </p:nvSpPr>
        <p:spPr>
          <a:xfrm>
            <a:off x="1665570" y="5029639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A9C9EE47-0CFB-CD45-9E74-0A666AED72B1}"/>
              </a:ext>
            </a:extLst>
          </p:cNvPr>
          <p:cNvSpPr/>
          <p:nvPr/>
        </p:nvSpPr>
        <p:spPr>
          <a:xfrm>
            <a:off x="1638725" y="217368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D695DB61-24BE-3747-8B2B-2B1CF78C737C}"/>
              </a:ext>
            </a:extLst>
          </p:cNvPr>
          <p:cNvSpPr/>
          <p:nvPr/>
        </p:nvSpPr>
        <p:spPr>
          <a:xfrm>
            <a:off x="1387001" y="1722972"/>
            <a:ext cx="4056869" cy="4530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FB49C2-3D91-354F-96E9-929F8E5DB683}"/>
              </a:ext>
            </a:extLst>
          </p:cNvPr>
          <p:cNvSpPr txBox="1"/>
          <p:nvPr/>
        </p:nvSpPr>
        <p:spPr>
          <a:xfrm>
            <a:off x="1861122" y="457155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1EA01BF9-19F5-4E4E-8971-12470F93EBE9}"/>
                  </a:ext>
                </a:extLst>
              </p:cNvPr>
              <p:cNvSpPr txBox="1"/>
              <p:nvPr/>
            </p:nvSpPr>
            <p:spPr>
              <a:xfrm>
                <a:off x="1861122" y="3683856"/>
                <a:ext cx="1296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x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1EA01BF9-19F5-4E4E-8971-12470F93E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2" y="3683856"/>
                <a:ext cx="1296381" cy="369332"/>
              </a:xfrm>
              <a:prstGeom prst="rect">
                <a:avLst/>
              </a:prstGeom>
              <a:blipFill>
                <a:blip r:embed="rId5"/>
                <a:stretch>
                  <a:fillRect l="-3883" t="-3333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AAC41676-2799-AD48-9EC2-D5C241E197FD}"/>
                  </a:ext>
                </a:extLst>
              </p:cNvPr>
              <p:cNvSpPr txBox="1"/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AAC41676-2799-AD48-9EC2-D5C241E19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blipFill>
                <a:blip r:embed="rId6"/>
                <a:stretch>
                  <a:fillRect l="-3960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hoek 1">
            <a:extLst>
              <a:ext uri="{FF2B5EF4-FFF2-40B4-BE49-F238E27FC236}">
                <a16:creationId xmlns:a16="http://schemas.microsoft.com/office/drawing/2014/main" id="{D6E1456D-3F58-4146-A0DB-382A6CF053DA}"/>
              </a:ext>
            </a:extLst>
          </p:cNvPr>
          <p:cNvSpPr/>
          <p:nvPr/>
        </p:nvSpPr>
        <p:spPr>
          <a:xfrm>
            <a:off x="1665570" y="3683856"/>
            <a:ext cx="1824143" cy="79116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4579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57BE0822-1FF1-0D48-9EBA-CA6D2B8A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406232-0B7E-5B41-9894-61FBDEF9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2520000"/>
            <a:ext cx="3126095" cy="234000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3B100D48-9D84-E341-8F4C-690A106C0A4C}"/>
              </a:ext>
            </a:extLst>
          </p:cNvPr>
          <p:cNvSpPr txBox="1"/>
          <p:nvPr/>
        </p:nvSpPr>
        <p:spPr>
          <a:xfrm>
            <a:off x="3800664" y="777917"/>
            <a:ext cx="497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shapes and the Rover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F4AD2FC-E5DD-234D-9876-E3E912698841}"/>
              </a:ext>
            </a:extLst>
          </p:cNvPr>
          <p:cNvSpPr/>
          <p:nvPr/>
        </p:nvSpPr>
        <p:spPr>
          <a:xfrm>
            <a:off x="1628893" y="256765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2102F56C-8B74-2E41-A78C-E0529B048102}"/>
              </a:ext>
            </a:extLst>
          </p:cNvPr>
          <p:cNvSpPr/>
          <p:nvPr/>
        </p:nvSpPr>
        <p:spPr>
          <a:xfrm>
            <a:off x="1628893" y="5539281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2FE2671-AFF4-9746-8D68-47BC8F67C7E0}"/>
              </a:ext>
            </a:extLst>
          </p:cNvPr>
          <p:cNvSpPr/>
          <p:nvPr/>
        </p:nvSpPr>
        <p:spPr>
          <a:xfrm>
            <a:off x="1630101" y="1785939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352BF560-2A75-9D46-B57E-6510CCDE09BF}"/>
                  </a:ext>
                </a:extLst>
              </p:cNvPr>
              <p:cNvSpPr/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t, 0,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352BF560-2A75-9D46-B57E-6510CCDE0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  <a:blipFill>
                <a:blip r:embed="rId4"/>
                <a:stretch>
                  <a:fillRect l="-2419" b="-47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hthoek 35">
            <a:extLst>
              <a:ext uri="{FF2B5EF4-FFF2-40B4-BE49-F238E27FC236}">
                <a16:creationId xmlns:a16="http://schemas.microsoft.com/office/drawing/2014/main" id="{4A570DA5-C935-1943-8995-BEC02AB003A2}"/>
              </a:ext>
            </a:extLst>
          </p:cNvPr>
          <p:cNvSpPr/>
          <p:nvPr/>
        </p:nvSpPr>
        <p:spPr>
          <a:xfrm>
            <a:off x="1665570" y="5029639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A9C9EE47-0CFB-CD45-9E74-0A666AED72B1}"/>
              </a:ext>
            </a:extLst>
          </p:cNvPr>
          <p:cNvSpPr/>
          <p:nvPr/>
        </p:nvSpPr>
        <p:spPr>
          <a:xfrm>
            <a:off x="1638725" y="217368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D695DB61-24BE-3747-8B2B-2B1CF78C737C}"/>
              </a:ext>
            </a:extLst>
          </p:cNvPr>
          <p:cNvSpPr/>
          <p:nvPr/>
        </p:nvSpPr>
        <p:spPr>
          <a:xfrm>
            <a:off x="1387001" y="1722972"/>
            <a:ext cx="4056869" cy="4530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FB49C2-3D91-354F-96E9-929F8E5DB683}"/>
              </a:ext>
            </a:extLst>
          </p:cNvPr>
          <p:cNvSpPr txBox="1"/>
          <p:nvPr/>
        </p:nvSpPr>
        <p:spPr>
          <a:xfrm>
            <a:off x="1861122" y="457155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1EA01BF9-19F5-4E4E-8971-12470F93EBE9}"/>
                  </a:ext>
                </a:extLst>
              </p:cNvPr>
              <p:cNvSpPr txBox="1"/>
              <p:nvPr/>
            </p:nvSpPr>
            <p:spPr>
              <a:xfrm>
                <a:off x="1861122" y="3683856"/>
                <a:ext cx="1699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x := 2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1EA01BF9-19F5-4E4E-8971-12470F93E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2" y="3683856"/>
                <a:ext cx="1699568" cy="369332"/>
              </a:xfrm>
              <a:prstGeom prst="rect">
                <a:avLst/>
              </a:prstGeom>
              <a:blipFill>
                <a:blip r:embed="rId5"/>
                <a:stretch>
                  <a:fillRect l="-2985" t="-3333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AAC41676-2799-AD48-9EC2-D5C241E197FD}"/>
                  </a:ext>
                </a:extLst>
              </p:cNvPr>
              <p:cNvSpPr txBox="1"/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AAC41676-2799-AD48-9EC2-D5C241E19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blipFill>
                <a:blip r:embed="rId6"/>
                <a:stretch>
                  <a:fillRect l="-3960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653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57BE0822-1FF1-0D48-9EBA-CA6D2B8A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537A07F-4929-5C4D-9D4F-837C75B091CF}"/>
              </a:ext>
            </a:extLst>
          </p:cNvPr>
          <p:cNvSpPr txBox="1"/>
          <p:nvPr/>
        </p:nvSpPr>
        <p:spPr>
          <a:xfrm>
            <a:off x="1524002" y="2409370"/>
            <a:ext cx="161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Challenges: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F109357-E3F5-FC45-8B17-2DEFEC9B6358}"/>
              </a:ext>
            </a:extLst>
          </p:cNvPr>
          <p:cNvSpPr txBox="1"/>
          <p:nvPr/>
        </p:nvSpPr>
        <p:spPr>
          <a:xfrm>
            <a:off x="4862284" y="2409371"/>
            <a:ext cx="24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Draw a pentagon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5946D2A8-390B-5B46-9E22-502BBA236BF8}"/>
              </a:ext>
            </a:extLst>
          </p:cNvPr>
          <p:cNvSpPr txBox="1"/>
          <p:nvPr/>
        </p:nvSpPr>
        <p:spPr>
          <a:xfrm>
            <a:off x="4862284" y="4484914"/>
            <a:ext cx="247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Draw a lemniscate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B8E68B-7E6A-E847-BC66-9301B90C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37" y="1966260"/>
            <a:ext cx="1885919" cy="1411682"/>
          </a:xfrm>
          <a:prstGeom prst="rect">
            <a:avLst/>
          </a:prstGeom>
        </p:spPr>
      </p:pic>
      <p:pic>
        <p:nvPicPr>
          <p:cNvPr id="15" name="Afbeelding 14">
            <a:hlinkClick r:id="rId4" action="ppaction://hlinksldjump"/>
            <a:extLst>
              <a:ext uri="{FF2B5EF4-FFF2-40B4-BE49-F238E27FC236}">
                <a16:creationId xmlns:a16="http://schemas.microsoft.com/office/drawing/2014/main" id="{1F53CAEC-0527-0F49-B02E-3CA900CF9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793" y="4057133"/>
            <a:ext cx="1940861" cy="120748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70030B7-29D0-8947-B05B-10372161FC54}"/>
              </a:ext>
            </a:extLst>
          </p:cNvPr>
          <p:cNvSpPr txBox="1"/>
          <p:nvPr/>
        </p:nvSpPr>
        <p:spPr>
          <a:xfrm>
            <a:off x="3800664" y="777917"/>
            <a:ext cx="497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shapes and the Rover</a:t>
            </a:r>
          </a:p>
        </p:txBody>
      </p:sp>
    </p:spTree>
    <p:extLst>
      <p:ext uri="{BB962C8B-B14F-4D97-AF65-F5344CB8AC3E}">
        <p14:creationId xmlns:p14="http://schemas.microsoft.com/office/powerpoint/2010/main" val="33849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57BE0822-1FF1-0D48-9EBA-CA6D2B8A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17632A2-AD81-FF45-A16A-8BF6F261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2520000"/>
            <a:ext cx="3126094" cy="23400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110BF49-43CA-A742-8ACA-533F8D4D938A}"/>
              </a:ext>
            </a:extLst>
          </p:cNvPr>
          <p:cNvSpPr txBox="1"/>
          <p:nvPr/>
        </p:nvSpPr>
        <p:spPr>
          <a:xfrm>
            <a:off x="3800664" y="777917"/>
            <a:ext cx="497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shapes and the Rover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02C2E0B-9705-444A-9A07-44744EB71112}"/>
              </a:ext>
            </a:extLst>
          </p:cNvPr>
          <p:cNvSpPr/>
          <p:nvPr/>
        </p:nvSpPr>
        <p:spPr>
          <a:xfrm>
            <a:off x="1628893" y="256765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736FD825-1000-944E-8677-5D47D1D54390}"/>
              </a:ext>
            </a:extLst>
          </p:cNvPr>
          <p:cNvSpPr/>
          <p:nvPr/>
        </p:nvSpPr>
        <p:spPr>
          <a:xfrm>
            <a:off x="1628893" y="5539281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61F67C-69A9-D44F-9BCA-505EF383846D}"/>
              </a:ext>
            </a:extLst>
          </p:cNvPr>
          <p:cNvSpPr/>
          <p:nvPr/>
        </p:nvSpPr>
        <p:spPr>
          <a:xfrm>
            <a:off x="1630101" y="1785939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A0211D28-B02D-D448-9984-F6676F6303D1}"/>
                  </a:ext>
                </a:extLst>
              </p:cNvPr>
              <p:cNvSpPr/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t, 0,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A0211D28-B02D-D448-9984-F6676F630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  <a:blipFill>
                <a:blip r:embed="rId4"/>
                <a:stretch>
                  <a:fillRect l="-2419" b="-47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hthoek 34">
            <a:extLst>
              <a:ext uri="{FF2B5EF4-FFF2-40B4-BE49-F238E27FC236}">
                <a16:creationId xmlns:a16="http://schemas.microsoft.com/office/drawing/2014/main" id="{D6F324C5-0232-1147-B70C-9491DD54ECAA}"/>
              </a:ext>
            </a:extLst>
          </p:cNvPr>
          <p:cNvSpPr/>
          <p:nvPr/>
        </p:nvSpPr>
        <p:spPr>
          <a:xfrm>
            <a:off x="1665570" y="5029639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3C18B690-B501-8646-8685-B56F5349F944}"/>
              </a:ext>
            </a:extLst>
          </p:cNvPr>
          <p:cNvSpPr/>
          <p:nvPr/>
        </p:nvSpPr>
        <p:spPr>
          <a:xfrm>
            <a:off x="1638725" y="217368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493E4907-A2DE-1343-ADB8-FC8BF9E56EB1}"/>
              </a:ext>
            </a:extLst>
          </p:cNvPr>
          <p:cNvSpPr/>
          <p:nvPr/>
        </p:nvSpPr>
        <p:spPr>
          <a:xfrm>
            <a:off x="1387001" y="1722972"/>
            <a:ext cx="4056869" cy="4530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C6C4FB56-8EFD-7C40-BB61-7B13CA8B608E}"/>
              </a:ext>
            </a:extLst>
          </p:cNvPr>
          <p:cNvSpPr txBox="1"/>
          <p:nvPr/>
        </p:nvSpPr>
        <p:spPr>
          <a:xfrm>
            <a:off x="1861122" y="457155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821D0584-5768-A747-B3B2-555C6570258C}"/>
                  </a:ext>
                </a:extLst>
              </p:cNvPr>
              <p:cNvSpPr txBox="1"/>
              <p:nvPr/>
            </p:nvSpPr>
            <p:spPr>
              <a:xfrm>
                <a:off x="1861122" y="3683856"/>
                <a:ext cx="1699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x := 2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821D0584-5768-A747-B3B2-555C65702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2" y="3683856"/>
                <a:ext cx="1699568" cy="369332"/>
              </a:xfrm>
              <a:prstGeom prst="rect">
                <a:avLst/>
              </a:prstGeom>
              <a:blipFill>
                <a:blip r:embed="rId5"/>
                <a:stretch>
                  <a:fillRect l="-2985" t="-3333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65CF1DF0-F992-664C-928F-03BB27B201F2}"/>
                  </a:ext>
                </a:extLst>
              </p:cNvPr>
              <p:cNvSpPr txBox="1"/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65CF1DF0-F992-664C-928F-03BB27B20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1" y="4105691"/>
                <a:ext cx="1270732" cy="369332"/>
              </a:xfrm>
              <a:prstGeom prst="rect">
                <a:avLst/>
              </a:prstGeom>
              <a:blipFill>
                <a:blip r:embed="rId6"/>
                <a:stretch>
                  <a:fillRect l="-3960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549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C5AF2F61-EA41-334C-ACB6-150325F6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77" y="2710946"/>
            <a:ext cx="3279269" cy="184149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171730E-00DB-4746-B230-892BA5C2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C3D48DE-24D9-BE47-A9A9-5B4C0030EA3E}"/>
              </a:ext>
            </a:extLst>
          </p:cNvPr>
          <p:cNvSpPr txBox="1"/>
          <p:nvPr/>
        </p:nvSpPr>
        <p:spPr>
          <a:xfrm>
            <a:off x="3800664" y="777917"/>
            <a:ext cx="497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Parametric shapes and the Rover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C17FBB9-924E-8948-8862-413DBC29BFA2}"/>
              </a:ext>
            </a:extLst>
          </p:cNvPr>
          <p:cNvSpPr/>
          <p:nvPr/>
        </p:nvSpPr>
        <p:spPr>
          <a:xfrm>
            <a:off x="1628893" y="256765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15020331-732C-BD4E-9196-C7F1BB9222CF}"/>
              </a:ext>
            </a:extLst>
          </p:cNvPr>
          <p:cNvSpPr/>
          <p:nvPr/>
        </p:nvSpPr>
        <p:spPr>
          <a:xfrm>
            <a:off x="1628893" y="5539281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F62AD342-EC1B-C846-A4CF-4B091FF2B8E7}"/>
              </a:ext>
            </a:extLst>
          </p:cNvPr>
          <p:cNvSpPr/>
          <p:nvPr/>
        </p:nvSpPr>
        <p:spPr>
          <a:xfrm>
            <a:off x="1630101" y="1785939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polygon()=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3F70843-1EB1-574F-9942-ED86E3F96B3F}"/>
                  </a:ext>
                </a:extLst>
              </p:cNvPr>
              <p:cNvSpPr/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t, 0,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3F70843-1EB1-574F-9942-ED86E3F96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93" y="3068790"/>
                <a:ext cx="1562672" cy="529504"/>
              </a:xfrm>
              <a:prstGeom prst="rect">
                <a:avLst/>
              </a:prstGeom>
              <a:blipFill>
                <a:blip r:embed="rId4"/>
                <a:stretch>
                  <a:fillRect l="-2419" b="-47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hthoek 35">
            <a:extLst>
              <a:ext uri="{FF2B5EF4-FFF2-40B4-BE49-F238E27FC236}">
                <a16:creationId xmlns:a16="http://schemas.microsoft.com/office/drawing/2014/main" id="{8B271533-4329-BD4E-98A1-01BB48C0FCA6}"/>
              </a:ext>
            </a:extLst>
          </p:cNvPr>
          <p:cNvSpPr/>
          <p:nvPr/>
        </p:nvSpPr>
        <p:spPr>
          <a:xfrm>
            <a:off x="1665570" y="5029639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4F63F7B2-798D-154B-B316-DF562F33A282}"/>
              </a:ext>
            </a:extLst>
          </p:cNvPr>
          <p:cNvSpPr/>
          <p:nvPr/>
        </p:nvSpPr>
        <p:spPr>
          <a:xfrm>
            <a:off x="1638725" y="217368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AE14023E-FB58-DB4B-8073-6E8E812BCBE3}"/>
              </a:ext>
            </a:extLst>
          </p:cNvPr>
          <p:cNvSpPr/>
          <p:nvPr/>
        </p:nvSpPr>
        <p:spPr>
          <a:xfrm>
            <a:off x="1387001" y="1722972"/>
            <a:ext cx="4056869" cy="4530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E56498A-F5E7-224B-A046-55AE152A75AB}"/>
              </a:ext>
            </a:extLst>
          </p:cNvPr>
          <p:cNvSpPr txBox="1"/>
          <p:nvPr/>
        </p:nvSpPr>
        <p:spPr>
          <a:xfrm>
            <a:off x="1861122" y="4571556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XY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(x)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(y)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EFBB29BD-04DF-2D45-B430-5E0EAB89FD10}"/>
                  </a:ext>
                </a:extLst>
              </p:cNvPr>
              <p:cNvSpPr txBox="1"/>
              <p:nvPr/>
            </p:nvSpPr>
            <p:spPr>
              <a:xfrm>
                <a:off x="1861122" y="3683856"/>
                <a:ext cx="1699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x := 2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EFBB29BD-04DF-2D45-B430-5E0EAB89F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2" y="3683856"/>
                <a:ext cx="1699568" cy="369332"/>
              </a:xfrm>
              <a:prstGeom prst="rect">
                <a:avLst/>
              </a:prstGeom>
              <a:blipFill>
                <a:blip r:embed="rId5"/>
                <a:stretch>
                  <a:fillRect l="-2985" t="-3333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A11127B8-690A-4A45-9894-DFCBCA210743}"/>
                  </a:ext>
                </a:extLst>
              </p:cNvPr>
              <p:cNvSpPr txBox="1"/>
              <p:nvPr/>
            </p:nvSpPr>
            <p:spPr>
              <a:xfrm>
                <a:off x="1861121" y="4105691"/>
                <a:ext cx="1398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y :=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A11127B8-690A-4A45-9894-DFCBCA210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1" y="4105691"/>
                <a:ext cx="1398973" cy="369332"/>
              </a:xfrm>
              <a:prstGeom prst="rect">
                <a:avLst/>
              </a:prstGeom>
              <a:blipFill>
                <a:blip r:embed="rId6"/>
                <a:stretch>
                  <a:fillRect l="-3604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2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805854" y="799054"/>
            <a:ext cx="272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Polar coordinates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74B546A3-9005-0042-8F80-ED8AF7BF2E81}"/>
              </a:ext>
            </a:extLst>
          </p:cNvPr>
          <p:cNvCxnSpPr/>
          <p:nvPr/>
        </p:nvCxnSpPr>
        <p:spPr>
          <a:xfrm>
            <a:off x="2109347" y="4820229"/>
            <a:ext cx="67243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53EAA2E-03F6-8F4E-AE1A-DC4EE50EB07F}"/>
              </a:ext>
            </a:extLst>
          </p:cNvPr>
          <p:cNvCxnSpPr>
            <a:cxnSpLocks/>
          </p:cNvCxnSpPr>
          <p:nvPr/>
        </p:nvCxnSpPr>
        <p:spPr>
          <a:xfrm flipV="1">
            <a:off x="3375440" y="2190880"/>
            <a:ext cx="0" cy="3432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5134E592-1C0B-D343-8D41-95845B0F9E34}"/>
              </a:ext>
            </a:extLst>
          </p:cNvPr>
          <p:cNvSpPr/>
          <p:nvPr/>
        </p:nvSpPr>
        <p:spPr>
          <a:xfrm>
            <a:off x="4573624" y="2785503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9303033-B199-7A40-BCA0-8A00643988BE}"/>
              </a:ext>
            </a:extLst>
          </p:cNvPr>
          <p:cNvCxnSpPr>
            <a:cxnSpLocks/>
          </p:cNvCxnSpPr>
          <p:nvPr/>
        </p:nvCxnSpPr>
        <p:spPr>
          <a:xfrm flipV="1">
            <a:off x="3366994" y="2849003"/>
            <a:ext cx="1278631" cy="198881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oog 16">
            <a:extLst>
              <a:ext uri="{FF2B5EF4-FFF2-40B4-BE49-F238E27FC236}">
                <a16:creationId xmlns:a16="http://schemas.microsoft.com/office/drawing/2014/main" id="{5CB18F0A-9535-C843-9B1F-6E9C03E89806}"/>
              </a:ext>
            </a:extLst>
          </p:cNvPr>
          <p:cNvSpPr/>
          <p:nvPr/>
        </p:nvSpPr>
        <p:spPr>
          <a:xfrm rot="779114">
            <a:off x="3305528" y="4462412"/>
            <a:ext cx="504493" cy="564852"/>
          </a:xfrm>
          <a:prstGeom prst="arc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B85A9A5F-38E6-9C4B-8BF4-AA02E76962F3}"/>
                  </a:ext>
                </a:extLst>
              </p:cNvPr>
              <p:cNvSpPr txBox="1"/>
              <p:nvPr/>
            </p:nvSpPr>
            <p:spPr>
              <a:xfrm>
                <a:off x="3892638" y="3311073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B85A9A5F-38E6-9C4B-8BF4-AA02E7696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638" y="3311073"/>
                <a:ext cx="3516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3A3CC7A-A34F-3C49-8277-DE2680499C11}"/>
                  </a:ext>
                </a:extLst>
              </p:cNvPr>
              <p:cNvSpPr txBox="1"/>
              <p:nvPr/>
            </p:nvSpPr>
            <p:spPr>
              <a:xfrm>
                <a:off x="3691644" y="4323746"/>
                <a:ext cx="374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3A3CC7A-A34F-3C49-8277-DE2680499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644" y="4323746"/>
                <a:ext cx="37414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kstvak 21">
            <a:extLst>
              <a:ext uri="{FF2B5EF4-FFF2-40B4-BE49-F238E27FC236}">
                <a16:creationId xmlns:a16="http://schemas.microsoft.com/office/drawing/2014/main" id="{8A4C0333-6CD5-6F49-B4A4-690EFD8FC768}"/>
              </a:ext>
            </a:extLst>
          </p:cNvPr>
          <p:cNvSpPr txBox="1"/>
          <p:nvPr/>
        </p:nvSpPr>
        <p:spPr>
          <a:xfrm>
            <a:off x="6383290" y="4041880"/>
            <a:ext cx="3318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Send " RV TO POLAR   3   60 "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1DF6331-BBB7-2944-BF76-BF7EB82DDFF5}"/>
              </a:ext>
            </a:extLst>
          </p:cNvPr>
          <p:cNvSpPr txBox="1"/>
          <p:nvPr/>
        </p:nvSpPr>
        <p:spPr>
          <a:xfrm>
            <a:off x="6383290" y="3043837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 = 3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A3CFDF50-5C8B-F247-BCBB-796B039E90E7}"/>
                  </a:ext>
                </a:extLst>
              </p:cNvPr>
              <p:cNvSpPr txBox="1"/>
              <p:nvPr/>
            </p:nvSpPr>
            <p:spPr>
              <a:xfrm>
                <a:off x="6383290" y="3528983"/>
                <a:ext cx="9204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θ</a:t>
                </a:r>
                <a:r>
                  <a:rPr lang="en-US" sz="2000" dirty="0"/>
                  <a:t> = 60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000" baseline="30000" dirty="0"/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A3CFDF50-5C8B-F247-BCBB-796B039E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290" y="3528983"/>
                <a:ext cx="920445" cy="400110"/>
              </a:xfrm>
              <a:prstGeom prst="rect">
                <a:avLst/>
              </a:prstGeom>
              <a:blipFill>
                <a:blip r:embed="rId5"/>
                <a:stretch>
                  <a:fillRect l="-6849" t="-6250" b="-25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3EE871EF-4E79-F44E-8A1C-53562B1E2959}"/>
                  </a:ext>
                </a:extLst>
              </p:cNvPr>
              <p:cNvSpPr txBox="1"/>
              <p:nvPr/>
            </p:nvSpPr>
            <p:spPr>
              <a:xfrm>
                <a:off x="4578702" y="2383229"/>
                <a:ext cx="767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3EE871EF-4E79-F44E-8A1C-53562B1E2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702" y="2383229"/>
                <a:ext cx="767133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8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22" grpId="0"/>
      <p:bldP spid="23" grpId="0"/>
      <p:bldP spid="24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4805854" y="799054"/>
            <a:ext cx="272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Polar coordinates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74B546A3-9005-0042-8F80-ED8AF7BF2E81}"/>
              </a:ext>
            </a:extLst>
          </p:cNvPr>
          <p:cNvCxnSpPr/>
          <p:nvPr/>
        </p:nvCxnSpPr>
        <p:spPr>
          <a:xfrm>
            <a:off x="2109347" y="4820229"/>
            <a:ext cx="67243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53EAA2E-03F6-8F4E-AE1A-DC4EE50EB07F}"/>
              </a:ext>
            </a:extLst>
          </p:cNvPr>
          <p:cNvCxnSpPr>
            <a:cxnSpLocks/>
          </p:cNvCxnSpPr>
          <p:nvPr/>
        </p:nvCxnSpPr>
        <p:spPr>
          <a:xfrm flipV="1">
            <a:off x="3375440" y="2190880"/>
            <a:ext cx="0" cy="3432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5134E592-1C0B-D343-8D41-95845B0F9E34}"/>
              </a:ext>
            </a:extLst>
          </p:cNvPr>
          <p:cNvSpPr/>
          <p:nvPr/>
        </p:nvSpPr>
        <p:spPr>
          <a:xfrm>
            <a:off x="4573624" y="2785503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9303033-B199-7A40-BCA0-8A00643988BE}"/>
              </a:ext>
            </a:extLst>
          </p:cNvPr>
          <p:cNvCxnSpPr>
            <a:cxnSpLocks/>
          </p:cNvCxnSpPr>
          <p:nvPr/>
        </p:nvCxnSpPr>
        <p:spPr>
          <a:xfrm flipV="1">
            <a:off x="3366994" y="2849003"/>
            <a:ext cx="1278631" cy="198881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oog 16">
            <a:extLst>
              <a:ext uri="{FF2B5EF4-FFF2-40B4-BE49-F238E27FC236}">
                <a16:creationId xmlns:a16="http://schemas.microsoft.com/office/drawing/2014/main" id="{5CB18F0A-9535-C843-9B1F-6E9C03E89806}"/>
              </a:ext>
            </a:extLst>
          </p:cNvPr>
          <p:cNvSpPr/>
          <p:nvPr/>
        </p:nvSpPr>
        <p:spPr>
          <a:xfrm rot="779114">
            <a:off x="3305528" y="4462412"/>
            <a:ext cx="504493" cy="564852"/>
          </a:xfrm>
          <a:prstGeom prst="arc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B85A9A5F-38E6-9C4B-8BF4-AA02E76962F3}"/>
                  </a:ext>
                </a:extLst>
              </p:cNvPr>
              <p:cNvSpPr txBox="1"/>
              <p:nvPr/>
            </p:nvSpPr>
            <p:spPr>
              <a:xfrm>
                <a:off x="3892638" y="3311073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B85A9A5F-38E6-9C4B-8BF4-AA02E7696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638" y="3311073"/>
                <a:ext cx="3516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3A3CC7A-A34F-3C49-8277-DE2680499C11}"/>
                  </a:ext>
                </a:extLst>
              </p:cNvPr>
              <p:cNvSpPr txBox="1"/>
              <p:nvPr/>
            </p:nvSpPr>
            <p:spPr>
              <a:xfrm>
                <a:off x="3691644" y="4323746"/>
                <a:ext cx="374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3A3CC7A-A34F-3C49-8277-DE2680499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644" y="4323746"/>
                <a:ext cx="37414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kstvak 21">
            <a:extLst>
              <a:ext uri="{FF2B5EF4-FFF2-40B4-BE49-F238E27FC236}">
                <a16:creationId xmlns:a16="http://schemas.microsoft.com/office/drawing/2014/main" id="{8A4C0333-6CD5-6F49-B4A4-690EFD8FC768}"/>
              </a:ext>
            </a:extLst>
          </p:cNvPr>
          <p:cNvSpPr txBox="1"/>
          <p:nvPr/>
        </p:nvSpPr>
        <p:spPr>
          <a:xfrm>
            <a:off x="6383290" y="4041880"/>
            <a:ext cx="4508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Send " RV TO POLAR   3   1.05   RADIANS "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1DF6331-BBB7-2944-BF76-BF7EB82DDFF5}"/>
              </a:ext>
            </a:extLst>
          </p:cNvPr>
          <p:cNvSpPr txBox="1"/>
          <p:nvPr/>
        </p:nvSpPr>
        <p:spPr>
          <a:xfrm>
            <a:off x="6383290" y="3043837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 = 3 dm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3CFDF50-5C8B-F247-BCBB-796B039E90E7}"/>
              </a:ext>
            </a:extLst>
          </p:cNvPr>
          <p:cNvSpPr txBox="1"/>
          <p:nvPr/>
        </p:nvSpPr>
        <p:spPr>
          <a:xfrm>
            <a:off x="6383290" y="3528983"/>
            <a:ext cx="1901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θ</a:t>
            </a:r>
            <a:r>
              <a:rPr lang="en-US" sz="2000" dirty="0"/>
              <a:t> = 1.05 radians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034FC7BB-A1A4-E64B-8BAD-5B7B753B6CB0}"/>
                  </a:ext>
                </a:extLst>
              </p:cNvPr>
              <p:cNvSpPr txBox="1"/>
              <p:nvPr/>
            </p:nvSpPr>
            <p:spPr>
              <a:xfrm>
                <a:off x="4578702" y="2383229"/>
                <a:ext cx="767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034FC7BB-A1A4-E64B-8BAD-5B7B753B6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702" y="2383229"/>
                <a:ext cx="76713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09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5164458" y="799054"/>
            <a:ext cx="2021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Cardioid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3501748-7386-FC41-A432-0931E0A60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36" y="1816630"/>
            <a:ext cx="3168318" cy="2746999"/>
          </a:xfrm>
          <a:prstGeom prst="rect">
            <a:avLst/>
          </a:prstGeom>
        </p:spPr>
      </p:pic>
      <p:pic>
        <p:nvPicPr>
          <p:cNvPr id="9" name="Cardioid 2">
            <a:hlinkClick r:id="" action="ppaction://media"/>
            <a:extLst>
              <a:ext uri="{FF2B5EF4-FFF2-40B4-BE49-F238E27FC236}">
                <a16:creationId xmlns:a16="http://schemas.microsoft.com/office/drawing/2014/main" id="{ED3E3F7A-518D-5D46-B72F-502595CCF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526" y="1912597"/>
            <a:ext cx="5010260" cy="3762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72EF0EB-5A4E-5A4B-B55E-51BE8E85F981}"/>
                  </a:ext>
                </a:extLst>
              </p:cNvPr>
              <p:cNvSpPr txBox="1"/>
              <p:nvPr/>
            </p:nvSpPr>
            <p:spPr>
              <a:xfrm>
                <a:off x="7938215" y="4800091"/>
                <a:ext cx="1931001" cy="374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72EF0EB-5A4E-5A4B-B55E-51BE8E85F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215" y="4800091"/>
                <a:ext cx="1931001" cy="374183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8D4D73E-A3D7-D64D-8697-E46AFFE964F4}"/>
                  </a:ext>
                </a:extLst>
              </p:cNvPr>
              <p:cNvSpPr txBox="1"/>
              <p:nvPr/>
            </p:nvSpPr>
            <p:spPr>
              <a:xfrm>
                <a:off x="7938215" y="5207878"/>
                <a:ext cx="1685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nl-N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8D4D73E-A3D7-D64D-8697-E46AFFE96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215" y="5207878"/>
                <a:ext cx="16857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54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688452" y="777926"/>
            <a:ext cx="243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Math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9DE077-55B1-8847-BA35-48E2E13B5BE8}"/>
              </a:ext>
            </a:extLst>
          </p:cNvPr>
          <p:cNvSpPr txBox="1"/>
          <p:nvPr/>
        </p:nvSpPr>
        <p:spPr>
          <a:xfrm>
            <a:off x="1721920" y="2005720"/>
            <a:ext cx="859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Mathematics is the science that deals with the logic of shape, quantity and arrangement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C94D658-09FA-8D4E-8A22-A50746AF890E}"/>
              </a:ext>
            </a:extLst>
          </p:cNvPr>
          <p:cNvSpPr txBox="1"/>
          <p:nvPr/>
        </p:nvSpPr>
        <p:spPr>
          <a:xfrm>
            <a:off x="1721919" y="3035497"/>
            <a:ext cx="8591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In school we teach our students to find algorithms for solving problems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216131-E8FF-634D-AAA0-096F281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38E3915-34A8-D148-8BC6-5D41243D44C9}"/>
              </a:ext>
            </a:extLst>
          </p:cNvPr>
          <p:cNvSpPr txBox="1"/>
          <p:nvPr/>
        </p:nvSpPr>
        <p:spPr>
          <a:xfrm>
            <a:off x="1721918" y="3757498"/>
            <a:ext cx="7193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Finding algorithms is what we also do in programming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4EAB69E-E43C-C94E-8DFC-B6AFB3DDD0AC}"/>
              </a:ext>
            </a:extLst>
          </p:cNvPr>
          <p:cNvSpPr txBox="1"/>
          <p:nvPr/>
        </p:nvSpPr>
        <p:spPr>
          <a:xfrm>
            <a:off x="-12549256" y="4604190"/>
            <a:ext cx="3903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</a:rPr>
              <a:t>This is where the Rover comes in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CA07268-F5BC-B64C-BAFB-47A4B2D9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000" y="4343505"/>
            <a:ext cx="1800000" cy="952258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A9E1DC6C-5709-A249-A679-29F874F9BE97}"/>
              </a:ext>
            </a:extLst>
          </p:cNvPr>
          <p:cNvCxnSpPr>
            <a:cxnSpLocks/>
          </p:cNvCxnSpPr>
          <p:nvPr/>
        </p:nvCxnSpPr>
        <p:spPr>
          <a:xfrm>
            <a:off x="-8392886" y="4819634"/>
            <a:ext cx="7086600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0E123E66-61F1-A745-8A7A-EB5A76E27CED}"/>
              </a:ext>
            </a:extLst>
          </p:cNvPr>
          <p:cNvSpPr txBox="1"/>
          <p:nvPr/>
        </p:nvSpPr>
        <p:spPr>
          <a:xfrm>
            <a:off x="1721918" y="4604191"/>
            <a:ext cx="57116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</a:rPr>
              <a:t>This is where the Rover comes in</a:t>
            </a:r>
          </a:p>
        </p:txBody>
      </p:sp>
    </p:spTree>
    <p:extLst>
      <p:ext uri="{BB962C8B-B14F-4D97-AF65-F5344CB8AC3E}">
        <p14:creationId xmlns:p14="http://schemas.microsoft.com/office/powerpoint/2010/main" val="243812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7 2.22222E-6 L 1.1709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8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2.22222E-6 L 1.20573 2.22222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4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1.15964 2.22222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82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0DFD5AC-C2DA-FE4F-99ED-E8A54F40A93D}"/>
              </a:ext>
            </a:extLst>
          </p:cNvPr>
          <p:cNvSpPr/>
          <p:nvPr/>
        </p:nvSpPr>
        <p:spPr>
          <a:xfrm>
            <a:off x="1628893" y="256765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784A1B8-2A55-F844-BE06-84BF5E6F5A6B}"/>
              </a:ext>
            </a:extLst>
          </p:cNvPr>
          <p:cNvSpPr/>
          <p:nvPr/>
        </p:nvSpPr>
        <p:spPr>
          <a:xfrm>
            <a:off x="1628893" y="5258254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ADAFD0E-19D8-BE47-8AFA-F5EDC1C5EE0C}"/>
              </a:ext>
            </a:extLst>
          </p:cNvPr>
          <p:cNvSpPr/>
          <p:nvPr/>
        </p:nvSpPr>
        <p:spPr>
          <a:xfrm>
            <a:off x="1630101" y="1785939"/>
            <a:ext cx="1865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cardioid()=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5BF6C9A6-1E3C-FA40-8DCA-6C325D80A891}"/>
                  </a:ext>
                </a:extLst>
              </p:cNvPr>
              <p:cNvSpPr/>
              <p:nvPr/>
            </p:nvSpPr>
            <p:spPr>
              <a:xfrm>
                <a:off x="1628893" y="3068790"/>
                <a:ext cx="1538626" cy="527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For </a:t>
                </a:r>
                <a:r>
                  <a:rPr lang="en-US" dirty="0" err="1">
                    <a:solidFill>
                      <a:srgbClr val="0070C0"/>
                    </a:solidFill>
                  </a:rPr>
                  <a:t>i</a:t>
                </a:r>
                <a:r>
                  <a:rPr lang="en-US" dirty="0">
                    <a:solidFill>
                      <a:srgbClr val="0070C0"/>
                    </a:solidFill>
                  </a:rPr>
                  <a:t>, 0,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5BF6C9A6-1E3C-FA40-8DCA-6C325D80A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93" y="3068790"/>
                <a:ext cx="1538626" cy="527580"/>
              </a:xfrm>
              <a:prstGeom prst="rect">
                <a:avLst/>
              </a:prstGeom>
              <a:blipFill>
                <a:blip r:embed="rId4"/>
                <a:stretch>
                  <a:fillRect l="-2459" b="-47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hoek 12">
            <a:extLst>
              <a:ext uri="{FF2B5EF4-FFF2-40B4-BE49-F238E27FC236}">
                <a16:creationId xmlns:a16="http://schemas.microsoft.com/office/drawing/2014/main" id="{22A3E9E8-0ECC-D348-A190-BBEB1DC7BF48}"/>
              </a:ext>
            </a:extLst>
          </p:cNvPr>
          <p:cNvSpPr/>
          <p:nvPr/>
        </p:nvSpPr>
        <p:spPr>
          <a:xfrm>
            <a:off x="1665570" y="4748612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4404A2A-B34F-514E-9F15-0C7064436409}"/>
              </a:ext>
            </a:extLst>
          </p:cNvPr>
          <p:cNvSpPr/>
          <p:nvPr/>
        </p:nvSpPr>
        <p:spPr>
          <a:xfrm>
            <a:off x="1638725" y="217368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5918E10-ADE9-2A41-9C80-A3B024C9B012}"/>
              </a:ext>
            </a:extLst>
          </p:cNvPr>
          <p:cNvSpPr/>
          <p:nvPr/>
        </p:nvSpPr>
        <p:spPr>
          <a:xfrm>
            <a:off x="1387001" y="1722972"/>
            <a:ext cx="5112272" cy="4044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8A17163-42C7-B049-900D-CC1F26B0D850}"/>
              </a:ext>
            </a:extLst>
          </p:cNvPr>
          <p:cNvSpPr txBox="1"/>
          <p:nvPr/>
        </p:nvSpPr>
        <p:spPr>
          <a:xfrm>
            <a:off x="1861122" y="4234257"/>
            <a:ext cx="45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TO  POLAR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(r)  </a:t>
            </a:r>
            <a:r>
              <a:rPr lang="en-US" dirty="0" err="1">
                <a:solidFill>
                  <a:srgbClr val="0070C0"/>
                </a:solidFill>
              </a:rPr>
              <a:t>eval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</a:rPr>
              <a:t>)  RADIANS 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0E59AC9-B3FA-1C4F-961E-7475989BA449}"/>
                  </a:ext>
                </a:extLst>
              </p:cNvPr>
              <p:cNvSpPr txBox="1"/>
              <p:nvPr/>
            </p:nvSpPr>
            <p:spPr>
              <a:xfrm>
                <a:off x="1861122" y="3726386"/>
                <a:ext cx="1548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rgbClr val="0070C0"/>
                    </a:solidFill>
                  </a:rPr>
                  <a:t>r :=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0E59AC9-B3FA-1C4F-961E-7475989BA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22" y="3726386"/>
                <a:ext cx="1548116" cy="369332"/>
              </a:xfrm>
              <a:prstGeom prst="rect">
                <a:avLst/>
              </a:prstGeom>
              <a:blipFill>
                <a:blip r:embed="rId5"/>
                <a:stretch>
                  <a:fillRect l="-3279"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kstvak 16">
            <a:extLst>
              <a:ext uri="{FF2B5EF4-FFF2-40B4-BE49-F238E27FC236}">
                <a16:creationId xmlns:a16="http://schemas.microsoft.com/office/drawing/2014/main" id="{3FB58053-C153-9A4E-80D7-BB6B389BD83D}"/>
              </a:ext>
            </a:extLst>
          </p:cNvPr>
          <p:cNvSpPr txBox="1"/>
          <p:nvPr/>
        </p:nvSpPr>
        <p:spPr>
          <a:xfrm>
            <a:off x="5164458" y="799054"/>
            <a:ext cx="2021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Cardioid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5908179-78EE-D242-A74C-1EC9CC82B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936" y="1816630"/>
            <a:ext cx="3168318" cy="2746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776C7712-4938-4C44-9F8D-8C1DC8242441}"/>
                  </a:ext>
                </a:extLst>
              </p:cNvPr>
              <p:cNvSpPr txBox="1"/>
              <p:nvPr/>
            </p:nvSpPr>
            <p:spPr>
              <a:xfrm>
                <a:off x="7938215" y="4800091"/>
                <a:ext cx="1931001" cy="374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776C7712-4938-4C44-9F8D-8C1DC8242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215" y="4800091"/>
                <a:ext cx="1931001" cy="374183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846B64BD-2284-A348-A8A0-DBE8E1B2D060}"/>
                  </a:ext>
                </a:extLst>
              </p:cNvPr>
              <p:cNvSpPr txBox="1"/>
              <p:nvPr/>
            </p:nvSpPr>
            <p:spPr>
              <a:xfrm>
                <a:off x="7938215" y="5207878"/>
                <a:ext cx="1685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nl-N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846B64BD-2284-A348-A8A0-DBE8E1B2D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215" y="5207878"/>
                <a:ext cx="16857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6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5375869" y="799054"/>
            <a:ext cx="113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Spirals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14" name="Afbeelding 13">
            <a:hlinkClick r:id="rId3" action="ppaction://hlinksldjump"/>
            <a:extLst>
              <a:ext uri="{FF2B5EF4-FFF2-40B4-BE49-F238E27FC236}">
                <a16:creationId xmlns:a16="http://schemas.microsoft.com/office/drawing/2014/main" id="{86975CED-26E7-174A-9CE3-D6242A191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338" y="1840747"/>
            <a:ext cx="3301038" cy="32145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C4A8DF-5948-BB44-B297-65F3B81CA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079" y="1743875"/>
            <a:ext cx="3283211" cy="33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5375869" y="799054"/>
            <a:ext cx="113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Spirals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C4A8DF-5948-BB44-B297-65F3B81C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79" y="1743875"/>
            <a:ext cx="3283211" cy="33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96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6F226835-F7CE-B241-8A6D-368B0ADECEE4}"/>
              </a:ext>
            </a:extLst>
          </p:cNvPr>
          <p:cNvSpPr txBox="1"/>
          <p:nvPr/>
        </p:nvSpPr>
        <p:spPr>
          <a:xfrm>
            <a:off x="5375869" y="799054"/>
            <a:ext cx="113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Spirals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C4A8DF-5948-BB44-B297-65F3B81C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79" y="1743875"/>
            <a:ext cx="3283211" cy="33114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0498BC2-DBD2-4D47-A906-AAB7127237BB}"/>
              </a:ext>
            </a:extLst>
          </p:cNvPr>
          <p:cNvSpPr/>
          <p:nvPr/>
        </p:nvSpPr>
        <p:spPr>
          <a:xfrm>
            <a:off x="6407159" y="2451924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Send "CONNECT RV"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5E6D59C-00B4-4947-AA5D-526508BCA8BB}"/>
              </a:ext>
            </a:extLst>
          </p:cNvPr>
          <p:cNvSpPr/>
          <p:nvPr/>
        </p:nvSpPr>
        <p:spPr>
          <a:xfrm>
            <a:off x="6407159" y="5320344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2357C37-F563-F448-B9A7-9A018F9346A3}"/>
              </a:ext>
            </a:extLst>
          </p:cNvPr>
          <p:cNvSpPr/>
          <p:nvPr/>
        </p:nvSpPr>
        <p:spPr>
          <a:xfrm>
            <a:off x="6408367" y="1680072"/>
            <a:ext cx="1614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Define spiral()=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87503C0-9559-3D4F-ADCD-6D7DDE468435}"/>
              </a:ext>
            </a:extLst>
          </p:cNvPr>
          <p:cNvSpPr/>
          <p:nvPr/>
        </p:nvSpPr>
        <p:spPr>
          <a:xfrm>
            <a:off x="6407159" y="2854444"/>
            <a:ext cx="94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 i,1,7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DFAE930-D382-D54C-846E-3A10BA9C4CBD}"/>
              </a:ext>
            </a:extLst>
          </p:cNvPr>
          <p:cNvSpPr/>
          <p:nvPr/>
        </p:nvSpPr>
        <p:spPr>
          <a:xfrm>
            <a:off x="6416991" y="4934869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EndFor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05AF622-F5F7-A746-97CB-6C76DD5ABF60}"/>
              </a:ext>
            </a:extLst>
          </p:cNvPr>
          <p:cNvSpPr/>
          <p:nvPr/>
        </p:nvSpPr>
        <p:spPr>
          <a:xfrm>
            <a:off x="6416991" y="2067818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823384D-7D4C-C441-844E-FE8FA4A2F4FA}"/>
              </a:ext>
            </a:extLst>
          </p:cNvPr>
          <p:cNvSpPr/>
          <p:nvPr/>
        </p:nvSpPr>
        <p:spPr>
          <a:xfrm>
            <a:off x="6165267" y="1617105"/>
            <a:ext cx="4114806" cy="4224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240BD3D-66F6-3246-AE32-216BB04FE790}"/>
              </a:ext>
            </a:extLst>
          </p:cNvPr>
          <p:cNvSpPr txBox="1"/>
          <p:nvPr/>
        </p:nvSpPr>
        <p:spPr>
          <a:xfrm>
            <a:off x="6656191" y="3256964"/>
            <a:ext cx="279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FORWARD eval(i)"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1CE2C4E-755C-1B4E-8A04-C549B893A85F}"/>
              </a:ext>
            </a:extLst>
          </p:cNvPr>
          <p:cNvSpPr txBox="1"/>
          <p:nvPr/>
        </p:nvSpPr>
        <p:spPr>
          <a:xfrm>
            <a:off x="6656191" y="3659767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LEFT 90"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AEC4AFF-1F61-EC47-8213-B6CAEC8F86F7}"/>
              </a:ext>
            </a:extLst>
          </p:cNvPr>
          <p:cNvSpPr txBox="1"/>
          <p:nvPr/>
        </p:nvSpPr>
        <p:spPr>
          <a:xfrm>
            <a:off x="6656191" y="4078884"/>
            <a:ext cx="279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FORWARD eval(i)"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1CAEABB-B3FE-184D-83CA-D0212B2E531C}"/>
              </a:ext>
            </a:extLst>
          </p:cNvPr>
          <p:cNvSpPr txBox="1"/>
          <p:nvPr/>
        </p:nvSpPr>
        <p:spPr>
          <a:xfrm>
            <a:off x="6656191" y="4493882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LEFT 90"</a:t>
            </a:r>
          </a:p>
        </p:txBody>
      </p:sp>
    </p:spTree>
    <p:extLst>
      <p:ext uri="{BB962C8B-B14F-4D97-AF65-F5344CB8AC3E}">
        <p14:creationId xmlns:p14="http://schemas.microsoft.com/office/powerpoint/2010/main" val="30600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  <p:bldP spid="21" grpId="0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4E6551-08D9-FA4E-A636-7669CB6B1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99" y="1799999"/>
            <a:ext cx="4522348" cy="3780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8E167A9-B514-EE4E-BFFB-69A0534F8CB5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FAA839-1641-EE49-936D-5342C0C205C8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29317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4E6551-08D9-FA4E-A636-7669CB6B1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" y="1800000"/>
            <a:ext cx="4522348" cy="37800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AE7CD064-6774-A849-AFAA-C0425E3B283F}"/>
              </a:ext>
            </a:extLst>
          </p:cNvPr>
          <p:cNvSpPr txBox="1"/>
          <p:nvPr/>
        </p:nvSpPr>
        <p:spPr>
          <a:xfrm>
            <a:off x="3412521" y="50742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B08F820-5D78-BD49-BEF7-FEEF2398B150}"/>
              </a:ext>
            </a:extLst>
          </p:cNvPr>
          <p:cNvSpPr txBox="1"/>
          <p:nvPr/>
        </p:nvSpPr>
        <p:spPr>
          <a:xfrm>
            <a:off x="5070977" y="502450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D8AEA86-8025-0848-9A8C-6286AAD28978}"/>
              </a:ext>
            </a:extLst>
          </p:cNvPr>
          <p:cNvSpPr txBox="1"/>
          <p:nvPr/>
        </p:nvSpPr>
        <p:spPr>
          <a:xfrm>
            <a:off x="5070977" y="3588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B2E1029-8D79-0045-9419-288B22B42AF2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8ABE4DE-FD9F-1449-8C7A-979198C87723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4279358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8D1D362B-19C1-7545-8AEE-936BB414CB8A}"/>
              </a:ext>
            </a:extLst>
          </p:cNvPr>
          <p:cNvSpPr/>
          <p:nvPr/>
        </p:nvSpPr>
        <p:spPr>
          <a:xfrm>
            <a:off x="6717651" y="2090391"/>
            <a:ext cx="1468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B050"/>
                </a:solidFill>
                <a:latin typeface="Arial" panose="020B0604020202020204" pitchFamily="34" charset="0"/>
              </a:rPr>
              <a:t>Theorem: 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AA38535-D84E-BB4F-AF67-2937EB3C6D92}"/>
              </a:ext>
            </a:extLst>
          </p:cNvPr>
          <p:cNvSpPr txBox="1"/>
          <p:nvPr/>
        </p:nvSpPr>
        <p:spPr>
          <a:xfrm>
            <a:off x="6717651" y="2604597"/>
            <a:ext cx="497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</a:rPr>
              <a:t>An exterior angle of a triangle is equal to the sum of the opposite interior angles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99EC203-5F48-924B-9B81-17B6FBA6632B}"/>
              </a:ext>
            </a:extLst>
          </p:cNvPr>
          <p:cNvSpPr/>
          <p:nvPr/>
        </p:nvSpPr>
        <p:spPr>
          <a:xfrm>
            <a:off x="5152571" y="1494971"/>
            <a:ext cx="742139" cy="76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84E388-9643-764E-B026-7FB35A9E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" y="1800000"/>
            <a:ext cx="4522347" cy="378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2BDCEA0-8C14-8B4C-A98B-1094715EB0CA}"/>
              </a:ext>
            </a:extLst>
          </p:cNvPr>
          <p:cNvSpPr txBox="1"/>
          <p:nvPr/>
        </p:nvSpPr>
        <p:spPr>
          <a:xfrm>
            <a:off x="3412521" y="50742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0A1A2D8-DA12-EF4B-B0CB-A66F0D2EE020}"/>
              </a:ext>
            </a:extLst>
          </p:cNvPr>
          <p:cNvSpPr txBox="1"/>
          <p:nvPr/>
        </p:nvSpPr>
        <p:spPr>
          <a:xfrm>
            <a:off x="5070977" y="502450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8E1E4B1-A21A-BD4D-9110-E93151889408}"/>
              </a:ext>
            </a:extLst>
          </p:cNvPr>
          <p:cNvSpPr txBox="1"/>
          <p:nvPr/>
        </p:nvSpPr>
        <p:spPr>
          <a:xfrm>
            <a:off x="5070977" y="3588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4B0D2A6E-1541-C64C-8136-72CC0B11B5D8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0B83AE5-BBFC-FB44-984D-0F98A0946AC9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3866679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99EC203-5F48-924B-9B81-17B6FBA6632B}"/>
              </a:ext>
            </a:extLst>
          </p:cNvPr>
          <p:cNvSpPr/>
          <p:nvPr/>
        </p:nvSpPr>
        <p:spPr>
          <a:xfrm>
            <a:off x="5152571" y="1494971"/>
            <a:ext cx="742139" cy="76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BF7DAC-D803-CA4F-B4B8-1EC9D46A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" y="1800000"/>
            <a:ext cx="4522347" cy="37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7C3553E7-91D4-DF4B-9D59-867AF0ADD094}"/>
                  </a:ext>
                </a:extLst>
              </p:cNvPr>
              <p:cNvSpPr txBox="1"/>
              <p:nvPr/>
            </p:nvSpPr>
            <p:spPr>
              <a:xfrm>
                <a:off x="4694715" y="3080080"/>
                <a:ext cx="4347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nl-NL" baseline="-25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7C3553E7-91D4-DF4B-9D59-867AF0ADD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715" y="3080080"/>
                <a:ext cx="434734" cy="362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99C208B-99E9-E34E-823C-2256BB4B36ED}"/>
                  </a:ext>
                </a:extLst>
              </p:cNvPr>
              <p:cNvSpPr txBox="1"/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√1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99C208B-99E9-E34E-823C-2256BB4B3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kstvak 12">
            <a:extLst>
              <a:ext uri="{FF2B5EF4-FFF2-40B4-BE49-F238E27FC236}">
                <a16:creationId xmlns:a16="http://schemas.microsoft.com/office/drawing/2014/main" id="{311AB3AE-681E-1344-99B3-A85F03ED27A4}"/>
              </a:ext>
            </a:extLst>
          </p:cNvPr>
          <p:cNvSpPr txBox="1"/>
          <p:nvPr/>
        </p:nvSpPr>
        <p:spPr>
          <a:xfrm>
            <a:off x="3412521" y="50742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2AF727B-1D0E-2744-9ED2-59A9AC7FD8BC}"/>
              </a:ext>
            </a:extLst>
          </p:cNvPr>
          <p:cNvSpPr txBox="1"/>
          <p:nvPr/>
        </p:nvSpPr>
        <p:spPr>
          <a:xfrm>
            <a:off x="5070977" y="502450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515FA03-FAB6-7249-A295-D179CAE0C90F}"/>
              </a:ext>
            </a:extLst>
          </p:cNvPr>
          <p:cNvSpPr txBox="1"/>
          <p:nvPr/>
        </p:nvSpPr>
        <p:spPr>
          <a:xfrm>
            <a:off x="5070977" y="3588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5135B37-E0CC-0147-8091-177A4AC09A55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FFE4188-540D-F24D-ABA3-AE9E01A7FEAD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3668280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1F57AC8D-FEC0-7E40-9575-57B4DF72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" y="1800000"/>
            <a:ext cx="4522348" cy="3780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11BCD913-BCFF-A642-9442-11C8E5E79A26}"/>
              </a:ext>
            </a:extLst>
          </p:cNvPr>
          <p:cNvSpPr txBox="1"/>
          <p:nvPr/>
        </p:nvSpPr>
        <p:spPr>
          <a:xfrm>
            <a:off x="4081744" y="247578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BD0BE1A6-6465-344E-86F8-80B0A38A9EEA}"/>
                  </a:ext>
                </a:extLst>
              </p:cNvPr>
              <p:cNvSpPr txBox="1"/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√1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BD0BE1A6-6465-344E-86F8-80B0A38A9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kstvak 10">
            <a:extLst>
              <a:ext uri="{FF2B5EF4-FFF2-40B4-BE49-F238E27FC236}">
                <a16:creationId xmlns:a16="http://schemas.microsoft.com/office/drawing/2014/main" id="{EC5B4BA9-E971-7449-B68C-A5DFF507A132}"/>
              </a:ext>
            </a:extLst>
          </p:cNvPr>
          <p:cNvSpPr txBox="1"/>
          <p:nvPr/>
        </p:nvSpPr>
        <p:spPr>
          <a:xfrm>
            <a:off x="3412521" y="50742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213B8FC-8F93-734D-B8DE-36A2F93CE386}"/>
              </a:ext>
            </a:extLst>
          </p:cNvPr>
          <p:cNvSpPr txBox="1"/>
          <p:nvPr/>
        </p:nvSpPr>
        <p:spPr>
          <a:xfrm>
            <a:off x="5070977" y="3588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C29220C-5A4A-7347-8914-67EB9A88CA7F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1D44C7E-17BD-7349-93E0-4D7AE613CAF7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14301659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9EC24CE-A4A0-9A4D-A3AA-E1F7F216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" y="1800000"/>
            <a:ext cx="4522347" cy="3780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030FBD20-B9A5-FC44-A7BD-AB1BC4D30956}"/>
                  </a:ext>
                </a:extLst>
              </p:cNvPr>
              <p:cNvSpPr txBox="1"/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√1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030FBD20-B9A5-FC44-A7BD-AB1BC4D30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kstvak 11">
            <a:extLst>
              <a:ext uri="{FF2B5EF4-FFF2-40B4-BE49-F238E27FC236}">
                <a16:creationId xmlns:a16="http://schemas.microsoft.com/office/drawing/2014/main" id="{A5F0DFF0-6948-064B-AB10-F29EA90DC3CD}"/>
              </a:ext>
            </a:extLst>
          </p:cNvPr>
          <p:cNvSpPr txBox="1"/>
          <p:nvPr/>
        </p:nvSpPr>
        <p:spPr>
          <a:xfrm>
            <a:off x="4081744" y="247578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AAA991E-1E95-CE40-8502-B649A910FAE4}"/>
              </a:ext>
            </a:extLst>
          </p:cNvPr>
          <p:cNvSpPr txBox="1"/>
          <p:nvPr/>
        </p:nvSpPr>
        <p:spPr>
          <a:xfrm>
            <a:off x="3412521" y="50742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F014329-ADD9-4541-90D9-93B34D26EC65}"/>
              </a:ext>
            </a:extLst>
          </p:cNvPr>
          <p:cNvSpPr txBox="1"/>
          <p:nvPr/>
        </p:nvSpPr>
        <p:spPr>
          <a:xfrm>
            <a:off x="5070977" y="3588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DE17DD7-A82D-904A-8A2F-51ED7890B00B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38DF4D1-EB13-734B-B809-7584DF2A07DB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260656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688452" y="777926"/>
            <a:ext cx="2735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do we do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9DE077-55B1-8847-BA35-48E2E13B5BE8}"/>
              </a:ext>
            </a:extLst>
          </p:cNvPr>
          <p:cNvSpPr txBox="1"/>
          <p:nvPr/>
        </p:nvSpPr>
        <p:spPr>
          <a:xfrm>
            <a:off x="1721920" y="2238190"/>
            <a:ext cx="870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⎼   Let the Rover draw shapes using different mathematical concepts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216131-E8FF-634D-AAA0-096F281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99EC203-5F48-924B-9B81-17B6FBA6632B}"/>
              </a:ext>
            </a:extLst>
          </p:cNvPr>
          <p:cNvSpPr/>
          <p:nvPr/>
        </p:nvSpPr>
        <p:spPr>
          <a:xfrm>
            <a:off x="5152571" y="1494971"/>
            <a:ext cx="742139" cy="76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1C66D1-9AC0-7841-B61D-850EB10E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" y="1800000"/>
            <a:ext cx="4522347" cy="37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8309E622-04BB-4A4D-A337-FD1CF4B240B7}"/>
                  </a:ext>
                </a:extLst>
              </p:cNvPr>
              <p:cNvSpPr txBox="1"/>
              <p:nvPr/>
            </p:nvSpPr>
            <p:spPr>
              <a:xfrm>
                <a:off x="3412521" y="2336801"/>
                <a:ext cx="4347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nl-NL" baseline="-25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8309E622-04BB-4A4D-A337-FD1CF4B2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21" y="2336801"/>
                <a:ext cx="434734" cy="362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483E0817-C95C-5043-8D62-F6C158BDCEB9}"/>
                  </a:ext>
                </a:extLst>
              </p:cNvPr>
              <p:cNvSpPr txBox="1"/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√1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483E0817-C95C-5043-8D62-F6C158BDC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382362D8-8EA0-2549-9577-2DBD54B5E4CC}"/>
                  </a:ext>
                </a:extLst>
              </p:cNvPr>
              <p:cNvSpPr txBox="1"/>
              <p:nvPr/>
            </p:nvSpPr>
            <p:spPr>
              <a:xfrm>
                <a:off x="7341488" y="3024322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√2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382362D8-8EA0-2549-9577-2DBD54B5E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3024322"/>
                <a:ext cx="1962973" cy="559705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100916A7-CEA1-EA41-B11B-0415FB94BFC0}"/>
              </a:ext>
            </a:extLst>
          </p:cNvPr>
          <p:cNvSpPr txBox="1"/>
          <p:nvPr/>
        </p:nvSpPr>
        <p:spPr>
          <a:xfrm>
            <a:off x="4081744" y="247578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5D1F45B-F71D-5648-A9C5-B6C6C9B73144}"/>
              </a:ext>
            </a:extLst>
          </p:cNvPr>
          <p:cNvSpPr txBox="1"/>
          <p:nvPr/>
        </p:nvSpPr>
        <p:spPr>
          <a:xfrm>
            <a:off x="3412521" y="50742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A29FDDB-8C1D-804F-8B2C-2CA777D708DD}"/>
              </a:ext>
            </a:extLst>
          </p:cNvPr>
          <p:cNvSpPr txBox="1"/>
          <p:nvPr/>
        </p:nvSpPr>
        <p:spPr>
          <a:xfrm>
            <a:off x="5070977" y="3588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CC079557-F05B-284D-9E7C-CDEE0ED9BFF2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DF47AF0-3614-A94D-AFDE-F6514757609B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13646583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99EC203-5F48-924B-9B81-17B6FBA6632B}"/>
              </a:ext>
            </a:extLst>
          </p:cNvPr>
          <p:cNvSpPr/>
          <p:nvPr/>
        </p:nvSpPr>
        <p:spPr>
          <a:xfrm>
            <a:off x="5152571" y="1494971"/>
            <a:ext cx="742139" cy="76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9F3260-8E3B-8E4A-A55F-83831615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" y="1800000"/>
            <a:ext cx="4522347" cy="3780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FFD48127-F25F-3C4B-8BF2-EEB2F099BBD4}"/>
              </a:ext>
            </a:extLst>
          </p:cNvPr>
          <p:cNvSpPr/>
          <p:nvPr/>
        </p:nvSpPr>
        <p:spPr>
          <a:xfrm>
            <a:off x="4599787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083277FB-9EB4-2747-B4A2-3DAF18EBBFA1}"/>
                  </a:ext>
                </a:extLst>
              </p:cNvPr>
              <p:cNvSpPr txBox="1"/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√1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083277FB-9EB4-2747-B4A2-3DAF18EB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2195935"/>
                <a:ext cx="1962973" cy="559705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CED1D9C9-8993-1449-BCF7-00D753C64251}"/>
                  </a:ext>
                </a:extLst>
              </p:cNvPr>
              <p:cNvSpPr txBox="1"/>
              <p:nvPr/>
            </p:nvSpPr>
            <p:spPr>
              <a:xfrm>
                <a:off x="7341488" y="3024322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√2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CED1D9C9-8993-1449-BCF7-00D753C64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3024322"/>
                <a:ext cx="1962973" cy="559705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0895B463-6582-C84C-834F-F63041ED984F}"/>
                  </a:ext>
                </a:extLst>
              </p:cNvPr>
              <p:cNvSpPr txBox="1"/>
              <p:nvPr/>
            </p:nvSpPr>
            <p:spPr>
              <a:xfrm>
                <a:off x="1937351" y="2359969"/>
                <a:ext cx="4347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nl-NL" baseline="-25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0895B463-6582-C84C-834F-F63041ED9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1" y="2359969"/>
                <a:ext cx="434734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8A261D1-0E96-404A-80DE-D1E3C4106D19}"/>
                  </a:ext>
                </a:extLst>
              </p:cNvPr>
              <p:cNvSpPr txBox="1"/>
              <p:nvPr/>
            </p:nvSpPr>
            <p:spPr>
              <a:xfrm>
                <a:off x="7341488" y="3875856"/>
                <a:ext cx="1962973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√3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nl-N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8A261D1-0E96-404A-80DE-D1E3C4106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8" y="3875856"/>
                <a:ext cx="1962973" cy="559705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vak 4">
            <a:extLst>
              <a:ext uri="{FF2B5EF4-FFF2-40B4-BE49-F238E27FC236}">
                <a16:creationId xmlns:a16="http://schemas.microsoft.com/office/drawing/2014/main" id="{86834941-5538-654F-9AA6-5FB17FE496E6}"/>
              </a:ext>
            </a:extLst>
          </p:cNvPr>
          <p:cNvSpPr txBox="1"/>
          <p:nvPr/>
        </p:nvSpPr>
        <p:spPr>
          <a:xfrm>
            <a:off x="8076056" y="465909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B050"/>
                </a:solidFill>
              </a:rPr>
              <a:t>…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BA24AC5-A9F1-5B44-900F-4141D5D03C4A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115788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99CDA149-BFD7-A348-BC38-3E22101BD759}"/>
              </a:ext>
            </a:extLst>
          </p:cNvPr>
          <p:cNvGrpSpPr/>
          <p:nvPr/>
        </p:nvGrpSpPr>
        <p:grpSpPr>
          <a:xfrm>
            <a:off x="6481001" y="1657390"/>
            <a:ext cx="4226002" cy="3922610"/>
            <a:chOff x="6448917" y="1657390"/>
            <a:chExt cx="4226002" cy="3922610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576ADF77-D5BB-D446-BAFD-7B2808576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02"/>
            <a:stretch/>
          </p:blipFill>
          <p:spPr>
            <a:xfrm>
              <a:off x="6448917" y="1800000"/>
              <a:ext cx="4160475" cy="37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451B3D1D-8C7B-1143-B3E5-5D62386E3990}"/>
                    </a:ext>
                  </a:extLst>
                </p:cNvPr>
                <p:cNvSpPr txBox="1"/>
                <p:nvPr/>
              </p:nvSpPr>
              <p:spPr>
                <a:xfrm>
                  <a:off x="6940368" y="2367281"/>
                  <a:ext cx="43473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nl-NL" baseline="-25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451B3D1D-8C7B-1143-B3E5-5D62386E39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0368" y="2367281"/>
                  <a:ext cx="434734" cy="3629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kstvak 41">
                  <a:extLst>
                    <a:ext uri="{FF2B5EF4-FFF2-40B4-BE49-F238E27FC236}">
                      <a16:creationId xmlns:a16="http://schemas.microsoft.com/office/drawing/2014/main" id="{E9AF237C-BA72-3944-9FB6-DD4CB9316B6C}"/>
                    </a:ext>
                  </a:extLst>
                </p:cNvPr>
                <p:cNvSpPr txBox="1"/>
                <p:nvPr/>
              </p:nvSpPr>
              <p:spPr>
                <a:xfrm>
                  <a:off x="8433301" y="2272979"/>
                  <a:ext cx="43473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nl-NL" baseline="-25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kstvak 41">
                  <a:extLst>
                    <a:ext uri="{FF2B5EF4-FFF2-40B4-BE49-F238E27FC236}">
                      <a16:creationId xmlns:a16="http://schemas.microsoft.com/office/drawing/2014/main" id="{E9AF237C-BA72-3944-9FB6-DD4CB9316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301" y="2272979"/>
                  <a:ext cx="434734" cy="362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kstvak 42">
                  <a:extLst>
                    <a:ext uri="{FF2B5EF4-FFF2-40B4-BE49-F238E27FC236}">
                      <a16:creationId xmlns:a16="http://schemas.microsoft.com/office/drawing/2014/main" id="{3128B4ED-F64F-CF4C-AC20-CDF702087457}"/>
                    </a:ext>
                  </a:extLst>
                </p:cNvPr>
                <p:cNvSpPr txBox="1"/>
                <p:nvPr/>
              </p:nvSpPr>
              <p:spPr>
                <a:xfrm>
                  <a:off x="9722061" y="3030822"/>
                  <a:ext cx="43473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nl-NL" baseline="-25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kstvak 42">
                  <a:extLst>
                    <a:ext uri="{FF2B5EF4-FFF2-40B4-BE49-F238E27FC236}">
                      <a16:creationId xmlns:a16="http://schemas.microsoft.com/office/drawing/2014/main" id="{3128B4ED-F64F-CF4C-AC20-CDF7020874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2061" y="3030822"/>
                  <a:ext cx="434734" cy="362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71C4929A-1F6C-C44E-91BE-BE0D55C75CE7}"/>
                </a:ext>
              </a:extLst>
            </p:cNvPr>
            <p:cNvSpPr/>
            <p:nvPr/>
          </p:nvSpPr>
          <p:spPr>
            <a:xfrm>
              <a:off x="9669092" y="1657390"/>
              <a:ext cx="1005827" cy="444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765EA91-ABCB-5140-A03A-34C383B96585}"/>
              </a:ext>
            </a:extLst>
          </p:cNvPr>
          <p:cNvSpPr txBox="1"/>
          <p:nvPr/>
        </p:nvSpPr>
        <p:spPr>
          <a:xfrm>
            <a:off x="6368716" y="5133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75D4221-EAF6-894B-B5C7-5C12D75E63C8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99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4 3.7037E-6 L 0.0082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5D3DD1D6-B8DB-C74D-9BB1-C827C4C8199B}"/>
              </a:ext>
            </a:extLst>
          </p:cNvPr>
          <p:cNvSpPr/>
          <p:nvPr/>
        </p:nvSpPr>
        <p:spPr>
          <a:xfrm>
            <a:off x="1657029" y="220189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Send "CONNECT RV"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B7B69D5-1788-FA4C-84A2-1724DCEF9422}"/>
              </a:ext>
            </a:extLst>
          </p:cNvPr>
          <p:cNvSpPr/>
          <p:nvPr/>
        </p:nvSpPr>
        <p:spPr>
          <a:xfrm>
            <a:off x="1657029" y="5879845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9EB75D8A-7849-EC47-813E-F7129E9B19CE}"/>
              </a:ext>
            </a:extLst>
          </p:cNvPr>
          <p:cNvSpPr/>
          <p:nvPr/>
        </p:nvSpPr>
        <p:spPr>
          <a:xfrm>
            <a:off x="1658237" y="1420179"/>
            <a:ext cx="1614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spiral()=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A04A3CCB-1F73-E645-B3EC-F66E219642AC}"/>
              </a:ext>
            </a:extLst>
          </p:cNvPr>
          <p:cNvSpPr/>
          <p:nvPr/>
        </p:nvSpPr>
        <p:spPr>
          <a:xfrm>
            <a:off x="1630184" y="3846644"/>
            <a:ext cx="94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For i,1,3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E13EE62E-DEB6-3C43-A074-64273C239E48}"/>
              </a:ext>
            </a:extLst>
          </p:cNvPr>
          <p:cNvSpPr/>
          <p:nvPr/>
        </p:nvSpPr>
        <p:spPr>
          <a:xfrm>
            <a:off x="1666861" y="5494370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EndFor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EA2F5E75-466F-7843-A8DD-784B1E7675A2}"/>
              </a:ext>
            </a:extLst>
          </p:cNvPr>
          <p:cNvSpPr/>
          <p:nvPr/>
        </p:nvSpPr>
        <p:spPr>
          <a:xfrm>
            <a:off x="1666861" y="180792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57D5E04-2577-2441-BCA2-617D045C06A7}"/>
              </a:ext>
            </a:extLst>
          </p:cNvPr>
          <p:cNvSpPr/>
          <p:nvPr/>
        </p:nvSpPr>
        <p:spPr>
          <a:xfrm>
            <a:off x="1415137" y="1357212"/>
            <a:ext cx="4114806" cy="50581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24E333-E288-3E45-8705-2A51BAA67764}"/>
              </a:ext>
            </a:extLst>
          </p:cNvPr>
          <p:cNvSpPr txBox="1"/>
          <p:nvPr/>
        </p:nvSpPr>
        <p:spPr>
          <a:xfrm>
            <a:off x="1657029" y="2601481"/>
            <a:ext cx="23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Send "RV FORWARD 1"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D2F0A44-244E-3F46-A083-EE8FB3DF837F}"/>
              </a:ext>
            </a:extLst>
          </p:cNvPr>
          <p:cNvSpPr txBox="1"/>
          <p:nvPr/>
        </p:nvSpPr>
        <p:spPr>
          <a:xfrm>
            <a:off x="1657029" y="3004284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Send "RV LEFT 90"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D1F78C-CDD8-844E-980A-C52496D6B03F}"/>
              </a:ext>
            </a:extLst>
          </p:cNvPr>
          <p:cNvSpPr txBox="1"/>
          <p:nvPr/>
        </p:nvSpPr>
        <p:spPr>
          <a:xfrm>
            <a:off x="1914140" y="5101477"/>
            <a:ext cx="23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Send "RV FORWARD 1"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108259D4-AEC6-6D48-8A46-9A573BF5DAD5}"/>
                  </a:ext>
                </a:extLst>
              </p:cNvPr>
              <p:cNvSpPr txBox="1"/>
              <p:nvPr/>
            </p:nvSpPr>
            <p:spPr>
              <a:xfrm>
                <a:off x="1862413" y="4180974"/>
                <a:ext cx="1695144" cy="523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box>
                                    <m:box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box>
                                </m:e>
                              </m:box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108259D4-AEC6-6D48-8A46-9A573BF5D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13" y="4180974"/>
                <a:ext cx="1695144" cy="523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96F310B0-DCF7-5D42-A852-00BD3AEDABEB}"/>
                  </a:ext>
                </a:extLst>
              </p:cNvPr>
              <p:cNvSpPr txBox="1"/>
              <p:nvPr/>
            </p:nvSpPr>
            <p:spPr>
              <a:xfrm>
                <a:off x="1862413" y="4676209"/>
                <a:ext cx="3480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 Send "RV LEFT  eval(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  RADIANS "</a:t>
                </a:r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96F310B0-DCF7-5D42-A852-00BD3AEDA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13" y="4676209"/>
                <a:ext cx="3480761" cy="369332"/>
              </a:xfrm>
              <a:prstGeom prst="rect">
                <a:avLst/>
              </a:prstGeom>
              <a:blipFill>
                <a:blip r:embed="rId4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kstvak 25">
            <a:extLst>
              <a:ext uri="{FF2B5EF4-FFF2-40B4-BE49-F238E27FC236}">
                <a16:creationId xmlns:a16="http://schemas.microsoft.com/office/drawing/2014/main" id="{99F27E3F-530D-5D4B-B7FA-BD8832C0D2CC}"/>
              </a:ext>
            </a:extLst>
          </p:cNvPr>
          <p:cNvSpPr txBox="1"/>
          <p:nvPr/>
        </p:nvSpPr>
        <p:spPr>
          <a:xfrm>
            <a:off x="1657029" y="3411526"/>
            <a:ext cx="23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Send "RV FORWARD 1"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71C4929A-1F6C-C44E-91BE-BE0D55C75CE7}"/>
              </a:ext>
            </a:extLst>
          </p:cNvPr>
          <p:cNvSpPr/>
          <p:nvPr/>
        </p:nvSpPr>
        <p:spPr>
          <a:xfrm>
            <a:off x="9669092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49A8E84D-7462-6942-86D5-706D0BC8F189}"/>
              </a:ext>
            </a:extLst>
          </p:cNvPr>
          <p:cNvGrpSpPr/>
          <p:nvPr/>
        </p:nvGrpSpPr>
        <p:grpSpPr>
          <a:xfrm>
            <a:off x="6577253" y="1657390"/>
            <a:ext cx="4226002" cy="3922610"/>
            <a:chOff x="6448917" y="1657390"/>
            <a:chExt cx="4226002" cy="3922610"/>
          </a:xfrm>
        </p:grpSpPr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9943B5DD-D1A2-534A-8546-4D0393B8E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02"/>
            <a:stretch/>
          </p:blipFill>
          <p:spPr>
            <a:xfrm>
              <a:off x="6448917" y="1800000"/>
              <a:ext cx="4160475" cy="37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kstvak 37">
                  <a:extLst>
                    <a:ext uri="{FF2B5EF4-FFF2-40B4-BE49-F238E27FC236}">
                      <a16:creationId xmlns:a16="http://schemas.microsoft.com/office/drawing/2014/main" id="{FE0CF658-D32B-3443-B1FE-5E2B1F6B7F7B}"/>
                    </a:ext>
                  </a:extLst>
                </p:cNvPr>
                <p:cNvSpPr txBox="1"/>
                <p:nvPr/>
              </p:nvSpPr>
              <p:spPr>
                <a:xfrm>
                  <a:off x="6940368" y="2367281"/>
                  <a:ext cx="43473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nl-NL" baseline="-25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kstvak 37">
                  <a:extLst>
                    <a:ext uri="{FF2B5EF4-FFF2-40B4-BE49-F238E27FC236}">
                      <a16:creationId xmlns:a16="http://schemas.microsoft.com/office/drawing/2014/main" id="{FE0CF658-D32B-3443-B1FE-5E2B1F6B7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0368" y="2367281"/>
                  <a:ext cx="434734" cy="362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kstvak 38">
                  <a:extLst>
                    <a:ext uri="{FF2B5EF4-FFF2-40B4-BE49-F238E27FC236}">
                      <a16:creationId xmlns:a16="http://schemas.microsoft.com/office/drawing/2014/main" id="{2ACAAB64-465A-6249-9D66-4F9C0433817C}"/>
                    </a:ext>
                  </a:extLst>
                </p:cNvPr>
                <p:cNvSpPr txBox="1"/>
                <p:nvPr/>
              </p:nvSpPr>
              <p:spPr>
                <a:xfrm>
                  <a:off x="8433301" y="2272979"/>
                  <a:ext cx="43473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nl-NL" baseline="-25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kstvak 38">
                  <a:extLst>
                    <a:ext uri="{FF2B5EF4-FFF2-40B4-BE49-F238E27FC236}">
                      <a16:creationId xmlns:a16="http://schemas.microsoft.com/office/drawing/2014/main" id="{2ACAAB64-465A-6249-9D66-4F9C043381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301" y="2272979"/>
                  <a:ext cx="434734" cy="36298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27C3A87C-CDCC-574D-B043-BC72EAC02967}"/>
                    </a:ext>
                  </a:extLst>
                </p:cNvPr>
                <p:cNvSpPr txBox="1"/>
                <p:nvPr/>
              </p:nvSpPr>
              <p:spPr>
                <a:xfrm>
                  <a:off x="9722061" y="3030822"/>
                  <a:ext cx="43473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nl-NL" baseline="-25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27C3A87C-CDCC-574D-B043-BC72EAC02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2061" y="3030822"/>
                  <a:ext cx="434734" cy="36298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97ECFA56-8D46-C74E-A432-F41C910DB196}"/>
                </a:ext>
              </a:extLst>
            </p:cNvPr>
            <p:cNvSpPr/>
            <p:nvPr/>
          </p:nvSpPr>
          <p:spPr>
            <a:xfrm>
              <a:off x="9669092" y="1657390"/>
              <a:ext cx="1005827" cy="444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" name="Tekstvak 27">
            <a:extLst>
              <a:ext uri="{FF2B5EF4-FFF2-40B4-BE49-F238E27FC236}">
                <a16:creationId xmlns:a16="http://schemas.microsoft.com/office/drawing/2014/main" id="{F6A4AC81-4C3F-AD44-90B3-43AB9E8C356C}"/>
              </a:ext>
            </a:extLst>
          </p:cNvPr>
          <p:cNvSpPr txBox="1"/>
          <p:nvPr/>
        </p:nvSpPr>
        <p:spPr>
          <a:xfrm>
            <a:off x="4599787" y="801256"/>
            <a:ext cx="289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Pythagorean spiral</a:t>
            </a:r>
          </a:p>
        </p:txBody>
      </p:sp>
    </p:spTree>
    <p:extLst>
      <p:ext uri="{BB962C8B-B14F-4D97-AF65-F5344CB8AC3E}">
        <p14:creationId xmlns:p14="http://schemas.microsoft.com/office/powerpoint/2010/main" val="94930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" grpId="0"/>
      <p:bldP spid="3" grpId="0"/>
      <p:bldP spid="6" grpId="0"/>
      <p:bldP spid="8" grpId="0"/>
      <p:bldP spid="9" grpId="0"/>
      <p:bldP spid="2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>
            <a:extLst>
              <a:ext uri="{FF2B5EF4-FFF2-40B4-BE49-F238E27FC236}">
                <a16:creationId xmlns:a16="http://schemas.microsoft.com/office/drawing/2014/main" id="{03DF68E1-6CA5-4147-9985-86A8C4FE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355" y="1962668"/>
            <a:ext cx="4004368" cy="334704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4BE5309-2A7C-B64E-B054-92504A82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5D3DD1D6-B8DB-C74D-9BB1-C827C4C8199B}"/>
              </a:ext>
            </a:extLst>
          </p:cNvPr>
          <p:cNvSpPr/>
          <p:nvPr/>
        </p:nvSpPr>
        <p:spPr>
          <a:xfrm>
            <a:off x="1657029" y="2201890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Send "CONNECT RV"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B7B69D5-1788-FA4C-84A2-1724DCEF9422}"/>
              </a:ext>
            </a:extLst>
          </p:cNvPr>
          <p:cNvSpPr/>
          <p:nvPr/>
        </p:nvSpPr>
        <p:spPr>
          <a:xfrm>
            <a:off x="1657029" y="5746067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9EB75D8A-7849-EC47-813E-F7129E9B19CE}"/>
              </a:ext>
            </a:extLst>
          </p:cNvPr>
          <p:cNvSpPr/>
          <p:nvPr/>
        </p:nvSpPr>
        <p:spPr>
          <a:xfrm>
            <a:off x="1658237" y="1420179"/>
            <a:ext cx="1614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Define spiral()=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A04A3CCB-1F73-E645-B3EC-F66E219642AC}"/>
              </a:ext>
            </a:extLst>
          </p:cNvPr>
          <p:cNvSpPr/>
          <p:nvPr/>
        </p:nvSpPr>
        <p:spPr>
          <a:xfrm>
            <a:off x="1630184" y="3401476"/>
            <a:ext cx="94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 i,2,4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E13EE62E-DEB6-3C43-A074-64273C239E48}"/>
              </a:ext>
            </a:extLst>
          </p:cNvPr>
          <p:cNvSpPr/>
          <p:nvPr/>
        </p:nvSpPr>
        <p:spPr>
          <a:xfrm>
            <a:off x="1666861" y="5299074"/>
            <a:ext cx="84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EndFor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EA2F5E75-466F-7843-A8DD-784B1E7675A2}"/>
              </a:ext>
            </a:extLst>
          </p:cNvPr>
          <p:cNvSpPr/>
          <p:nvPr/>
        </p:nvSpPr>
        <p:spPr>
          <a:xfrm>
            <a:off x="1666861" y="1807925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57D5E04-2577-2441-BCA2-617D045C06A7}"/>
              </a:ext>
            </a:extLst>
          </p:cNvPr>
          <p:cNvSpPr/>
          <p:nvPr/>
        </p:nvSpPr>
        <p:spPr>
          <a:xfrm>
            <a:off x="1415137" y="1357212"/>
            <a:ext cx="5093414" cy="48958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24E333-E288-3E45-8705-2A51BAA67764}"/>
              </a:ext>
            </a:extLst>
          </p:cNvPr>
          <p:cNvSpPr txBox="1"/>
          <p:nvPr/>
        </p:nvSpPr>
        <p:spPr>
          <a:xfrm>
            <a:off x="1657029" y="2601481"/>
            <a:ext cx="23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Send "RV FORWARD 1"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D2F0A44-244E-3F46-A083-EE8FB3DF837F}"/>
              </a:ext>
            </a:extLst>
          </p:cNvPr>
          <p:cNvSpPr txBox="1"/>
          <p:nvPr/>
        </p:nvSpPr>
        <p:spPr>
          <a:xfrm>
            <a:off x="1657029" y="300428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108259D4-AEC6-6D48-8A46-9A573BF5DAD5}"/>
                  </a:ext>
                </a:extLst>
              </p:cNvPr>
              <p:cNvSpPr txBox="1"/>
              <p:nvPr/>
            </p:nvSpPr>
            <p:spPr>
              <a:xfrm>
                <a:off x="1862413" y="4193006"/>
                <a:ext cx="2137829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:=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108259D4-AEC6-6D48-8A46-9A573BF5D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13" y="4193006"/>
                <a:ext cx="2137829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96F310B0-DCF7-5D42-A852-00BD3AEDABEB}"/>
                  </a:ext>
                </a:extLst>
              </p:cNvPr>
              <p:cNvSpPr txBox="1"/>
              <p:nvPr/>
            </p:nvSpPr>
            <p:spPr>
              <a:xfrm>
                <a:off x="1862412" y="4832625"/>
                <a:ext cx="4646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 Send "RV TO  POLAR </a:t>
                </a:r>
                <a:r>
                  <a:rPr lang="en-US" dirty="0" err="1">
                    <a:solidFill>
                      <a:srgbClr val="0070C0"/>
                    </a:solidFill>
                  </a:rPr>
                  <a:t>eval</a:t>
                </a:r>
                <a:r>
                  <a:rPr lang="en-US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 eval(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 RADIANS "</a:t>
                </a:r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96F310B0-DCF7-5D42-A852-00BD3AEDA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12" y="4832625"/>
                <a:ext cx="4646139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hthoek 26">
            <a:extLst>
              <a:ext uri="{FF2B5EF4-FFF2-40B4-BE49-F238E27FC236}">
                <a16:creationId xmlns:a16="http://schemas.microsoft.com/office/drawing/2014/main" id="{71C4929A-1F6C-C44E-91BE-BE0D55C75CE7}"/>
              </a:ext>
            </a:extLst>
          </p:cNvPr>
          <p:cNvSpPr/>
          <p:nvPr/>
        </p:nvSpPr>
        <p:spPr>
          <a:xfrm>
            <a:off x="9669092" y="1657390"/>
            <a:ext cx="1005827" cy="4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B71CB162-957C-D546-9198-C820F786EA45}"/>
                  </a:ext>
                </a:extLst>
              </p:cNvPr>
              <p:cNvSpPr txBox="1"/>
              <p:nvPr/>
            </p:nvSpPr>
            <p:spPr>
              <a:xfrm>
                <a:off x="1862413" y="3827702"/>
                <a:ext cx="920893" cy="398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B71CB162-957C-D546-9198-C820F786E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13" y="3827702"/>
                <a:ext cx="920893" cy="3982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kstvak 32">
            <a:extLst>
              <a:ext uri="{FF2B5EF4-FFF2-40B4-BE49-F238E27FC236}">
                <a16:creationId xmlns:a16="http://schemas.microsoft.com/office/drawing/2014/main" id="{7F85BEA3-6186-9C49-8780-59EBD1A5E71C}"/>
              </a:ext>
            </a:extLst>
          </p:cNvPr>
          <p:cNvSpPr txBox="1"/>
          <p:nvPr/>
        </p:nvSpPr>
        <p:spPr>
          <a:xfrm>
            <a:off x="4599787" y="801256"/>
            <a:ext cx="522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Pythagorean spiral </a:t>
            </a:r>
            <a:r>
              <a:rPr lang="en-US" dirty="0">
                <a:solidFill>
                  <a:srgbClr val="FF0000"/>
                </a:solidFill>
              </a:rPr>
              <a:t>(with polar coordinates)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" grpId="0"/>
      <p:bldP spid="3" grpId="0"/>
      <p:bldP spid="8" grpId="0"/>
      <p:bldP spid="9" grpId="0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kstvak 39">
            <a:extLst>
              <a:ext uri="{FF2B5EF4-FFF2-40B4-BE49-F238E27FC236}">
                <a16:creationId xmlns:a16="http://schemas.microsoft.com/office/drawing/2014/main" id="{4741CCCB-4ECB-494F-8332-5CBF4ACC2100}"/>
              </a:ext>
            </a:extLst>
          </p:cNvPr>
          <p:cNvSpPr txBox="1"/>
          <p:nvPr/>
        </p:nvSpPr>
        <p:spPr>
          <a:xfrm>
            <a:off x="5295647" y="799500"/>
            <a:ext cx="169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Thank you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E9EA4A-D74E-8744-8311-EBF7D73F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215" y="2296572"/>
            <a:ext cx="4075792" cy="306764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7D1CB36-C155-FB43-A72A-C685872FA65C}"/>
              </a:ext>
            </a:extLst>
          </p:cNvPr>
          <p:cNvSpPr txBox="1"/>
          <p:nvPr/>
        </p:nvSpPr>
        <p:spPr>
          <a:xfrm>
            <a:off x="3522276" y="3286777"/>
            <a:ext cx="5690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/>
              <a:t>Peter Vaandrager	</a:t>
            </a:r>
            <a:r>
              <a:rPr lang="nl-NL" sz="2200" dirty="0">
                <a:solidFill>
                  <a:srgbClr val="0070C0"/>
                </a:solidFill>
              </a:rPr>
              <a:t>peter@tab63a.nl</a:t>
            </a:r>
          </a:p>
          <a:p>
            <a:endParaRPr lang="nl-NL" sz="2200" dirty="0">
              <a:solidFill>
                <a:srgbClr val="0070C0"/>
              </a:solidFill>
            </a:endParaRPr>
          </a:p>
          <a:p>
            <a:r>
              <a:rPr lang="nl-NL" sz="2200" dirty="0"/>
              <a:t>Bert Wikkerink		</a:t>
            </a:r>
            <a:r>
              <a:rPr lang="nl-NL" sz="2200" dirty="0" err="1">
                <a:solidFill>
                  <a:srgbClr val="0070C0"/>
                </a:solidFill>
              </a:rPr>
              <a:t>b.wikkerink@gmail.com</a:t>
            </a:r>
            <a:endParaRPr lang="nl-NL" sz="2200" dirty="0">
              <a:solidFill>
                <a:srgbClr val="0070C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3F3FEF-D19D-B54A-A3F0-BEAAEAC4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B7ED61C6-C7D4-114B-B89C-1A660BD2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688452" y="777926"/>
            <a:ext cx="2735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do we do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216131-E8FF-634D-AAA0-096F281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8467BDB-73A1-744E-82FC-5F5ECD4F9D3C}"/>
              </a:ext>
            </a:extLst>
          </p:cNvPr>
          <p:cNvSpPr txBox="1"/>
          <p:nvPr/>
        </p:nvSpPr>
        <p:spPr>
          <a:xfrm>
            <a:off x="1721919" y="3267967"/>
            <a:ext cx="737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⎼   Let the Rover do some more complicated tasks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FEFB195-1376-574C-84B6-0C81BFE610CB}"/>
              </a:ext>
            </a:extLst>
          </p:cNvPr>
          <p:cNvSpPr txBox="1"/>
          <p:nvPr/>
        </p:nvSpPr>
        <p:spPr>
          <a:xfrm>
            <a:off x="1721919" y="2238190"/>
            <a:ext cx="8856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75000"/>
                  </a:schemeClr>
                </a:solidFill>
              </a:rPr>
              <a:t>⎼   Let the Rover draw shapes using different mathematical concepts</a:t>
            </a:r>
          </a:p>
        </p:txBody>
      </p:sp>
    </p:spTree>
    <p:extLst>
      <p:ext uri="{BB962C8B-B14F-4D97-AF65-F5344CB8AC3E}">
        <p14:creationId xmlns:p14="http://schemas.microsoft.com/office/powerpoint/2010/main" val="3626015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B7DB24A1-8B78-7D43-9525-71772BEC6E41}"/>
              </a:ext>
            </a:extLst>
          </p:cNvPr>
          <p:cNvSpPr/>
          <p:nvPr/>
        </p:nvSpPr>
        <p:spPr>
          <a:xfrm>
            <a:off x="1458679" y="1497366"/>
            <a:ext cx="4120257" cy="40831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5393117" y="777926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Shapes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DC4BCCF7-D60A-3745-A509-2B75188F32D1}"/>
              </a:ext>
            </a:extLst>
          </p:cNvPr>
          <p:cNvSpPr/>
          <p:nvPr/>
        </p:nvSpPr>
        <p:spPr>
          <a:xfrm>
            <a:off x="1701779" y="3076253"/>
            <a:ext cx="2527688" cy="182258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A1D073D-2966-EC47-896A-ED5A8D7C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F3289BD8-BB4F-2A4C-A3E6-50BC97E11B8B}"/>
              </a:ext>
            </a:extLst>
          </p:cNvPr>
          <p:cNvSpPr/>
          <p:nvPr/>
        </p:nvSpPr>
        <p:spPr>
          <a:xfrm>
            <a:off x="1701779" y="2573619"/>
            <a:ext cx="211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Send "CONNECT RV"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EBE5D1DF-340B-BD43-B004-B9A136F42BDF}"/>
              </a:ext>
            </a:extLst>
          </p:cNvPr>
          <p:cNvSpPr/>
          <p:nvPr/>
        </p:nvSpPr>
        <p:spPr>
          <a:xfrm>
            <a:off x="1710403" y="5052163"/>
            <a:ext cx="102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EndPrgm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561AEDD-9D0B-E14F-B8FC-933E407E318D}"/>
              </a:ext>
            </a:extLst>
          </p:cNvPr>
          <p:cNvSpPr/>
          <p:nvPr/>
        </p:nvSpPr>
        <p:spPr>
          <a:xfrm>
            <a:off x="1701779" y="1658730"/>
            <a:ext cx="1670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Define shape()=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F1F4A769-E702-3943-B25C-99F4CA38DC2F}"/>
              </a:ext>
            </a:extLst>
          </p:cNvPr>
          <p:cNvSpPr/>
          <p:nvPr/>
        </p:nvSpPr>
        <p:spPr>
          <a:xfrm>
            <a:off x="1710403" y="2123546"/>
            <a:ext cx="6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Prgm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949CE2C-E8E8-A746-832B-93853CF48409}"/>
              </a:ext>
            </a:extLst>
          </p:cNvPr>
          <p:cNvSpPr txBox="1"/>
          <p:nvPr/>
        </p:nvSpPr>
        <p:spPr>
          <a:xfrm>
            <a:off x="1724319" y="3233372"/>
            <a:ext cx="248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 "RV FORWARD  … "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2FEF3AC1-1A6A-9646-AF37-E6F24EB5AE3B}"/>
              </a:ext>
            </a:extLst>
          </p:cNvPr>
          <p:cNvSpPr/>
          <p:nvPr/>
        </p:nvSpPr>
        <p:spPr>
          <a:xfrm>
            <a:off x="1724319" y="3782068"/>
            <a:ext cx="211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 "RV RIGHT  ... "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4B7510C3-4A42-7649-857A-C22B05A5A737}"/>
              </a:ext>
            </a:extLst>
          </p:cNvPr>
          <p:cNvSpPr/>
          <p:nvPr/>
        </p:nvSpPr>
        <p:spPr>
          <a:xfrm>
            <a:off x="1752059" y="4370668"/>
            <a:ext cx="1954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 "RV LEFT  ... "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91B56AD-5344-9046-818E-527EBB3A0382}"/>
              </a:ext>
            </a:extLst>
          </p:cNvPr>
          <p:cNvSpPr txBox="1"/>
          <p:nvPr/>
        </p:nvSpPr>
        <p:spPr>
          <a:xfrm>
            <a:off x="4974974" y="3245243"/>
            <a:ext cx="2038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…  =  distance in </a:t>
            </a:r>
            <a:r>
              <a:rPr lang="en-US" dirty="0" err="1">
                <a:solidFill>
                  <a:srgbClr val="0070C0"/>
                </a:solidFill>
              </a:rPr>
              <a:t>dm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60C828E8-769D-5846-A317-EA993B202D76}"/>
              </a:ext>
            </a:extLst>
          </p:cNvPr>
          <p:cNvSpPr txBox="1"/>
          <p:nvPr/>
        </p:nvSpPr>
        <p:spPr>
          <a:xfrm>
            <a:off x="4952996" y="3796136"/>
            <a:ext cx="22918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…  =  angle in degrees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42A4FFD5-1A18-6E45-88A4-B49C8346D764}"/>
              </a:ext>
            </a:extLst>
          </p:cNvPr>
          <p:cNvSpPr txBox="1"/>
          <p:nvPr/>
        </p:nvSpPr>
        <p:spPr>
          <a:xfrm>
            <a:off x="4947582" y="4347732"/>
            <a:ext cx="22046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…  =  angle in degrees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F60EB404-AC37-8D49-AB42-C5ACAB57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869" y="1704619"/>
            <a:ext cx="2341420" cy="3416948"/>
          </a:xfrm>
          <a:prstGeom prst="rect">
            <a:avLst/>
          </a:prstGeom>
        </p:spPr>
      </p:pic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C8AA7A34-F43E-DD4E-B120-073E3DB64104}"/>
              </a:ext>
            </a:extLst>
          </p:cNvPr>
          <p:cNvCxnSpPr>
            <a:cxnSpLocks/>
          </p:cNvCxnSpPr>
          <p:nvPr/>
        </p:nvCxnSpPr>
        <p:spPr>
          <a:xfrm>
            <a:off x="4229468" y="3459557"/>
            <a:ext cx="672353" cy="0"/>
          </a:xfrm>
          <a:prstGeom prst="straightConnector1">
            <a:avLst/>
          </a:prstGeom>
          <a:ln w="12700"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8A04E66E-A3B1-EE48-8FEA-1F6A2DDE0BC3}"/>
              </a:ext>
            </a:extLst>
          </p:cNvPr>
          <p:cNvCxnSpPr>
            <a:cxnSpLocks/>
          </p:cNvCxnSpPr>
          <p:nvPr/>
        </p:nvCxnSpPr>
        <p:spPr>
          <a:xfrm>
            <a:off x="4229468" y="4019217"/>
            <a:ext cx="672353" cy="0"/>
          </a:xfrm>
          <a:prstGeom prst="straightConnector1">
            <a:avLst/>
          </a:prstGeom>
          <a:ln w="12700"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66F58013-1B02-6545-A6B7-4C69636811D2}"/>
              </a:ext>
            </a:extLst>
          </p:cNvPr>
          <p:cNvCxnSpPr>
            <a:cxnSpLocks/>
          </p:cNvCxnSpPr>
          <p:nvPr/>
        </p:nvCxnSpPr>
        <p:spPr>
          <a:xfrm>
            <a:off x="4229467" y="4573953"/>
            <a:ext cx="672354" cy="0"/>
          </a:xfrm>
          <a:prstGeom prst="straightConnector1">
            <a:avLst/>
          </a:prstGeom>
          <a:ln w="12700"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2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  <p:bldP spid="21" grpId="0"/>
      <p:bldP spid="22" grpId="0"/>
      <p:bldP spid="23" grpId="0"/>
      <p:bldP spid="28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DE0F0F-2094-C84E-9643-3FB1D5D6CCBF}"/>
              </a:ext>
            </a:extLst>
          </p:cNvPr>
          <p:cNvSpPr txBox="1"/>
          <p:nvPr/>
        </p:nvSpPr>
        <p:spPr>
          <a:xfrm>
            <a:off x="4972047" y="79905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Using the grid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6A9E350-FA73-DF4A-B45C-A6AAEF96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64" y="1616323"/>
            <a:ext cx="7981324" cy="40289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46E0D8F-DC12-CA46-90F8-EDEF0496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234" y="4395280"/>
            <a:ext cx="1360975" cy="720000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F142091D-CEA3-284F-802A-97AFFB23B74D}"/>
              </a:ext>
            </a:extLst>
          </p:cNvPr>
          <p:cNvGrpSpPr/>
          <p:nvPr/>
        </p:nvGrpSpPr>
        <p:grpSpPr>
          <a:xfrm>
            <a:off x="4504227" y="5449636"/>
            <a:ext cx="666290" cy="380265"/>
            <a:chOff x="4504227" y="5449636"/>
            <a:chExt cx="666290" cy="380265"/>
          </a:xfrm>
        </p:grpSpPr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88A2D979-1FFD-E143-BCCF-001E44B7012A}"/>
                </a:ext>
              </a:extLst>
            </p:cNvPr>
            <p:cNvCxnSpPr>
              <a:cxnSpLocks/>
            </p:cNvCxnSpPr>
            <p:nvPr/>
          </p:nvCxnSpPr>
          <p:spPr>
            <a:xfrm>
              <a:off x="4504227" y="5449636"/>
              <a:ext cx="666290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C6DE1B4-8097-7946-AD05-6379C8CD8553}"/>
                </a:ext>
              </a:extLst>
            </p:cNvPr>
            <p:cNvSpPr txBox="1"/>
            <p:nvPr/>
          </p:nvSpPr>
          <p:spPr>
            <a:xfrm>
              <a:off x="4591952" y="5460569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dm</a:t>
              </a: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B9D8EACD-534E-E749-828A-78F8169F8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091" y="6253064"/>
            <a:ext cx="2480522" cy="48427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7BD2FCA-D239-4D4C-932F-6CF4DFE93CD4}"/>
              </a:ext>
            </a:extLst>
          </p:cNvPr>
          <p:cNvSpPr txBox="1"/>
          <p:nvPr/>
        </p:nvSpPr>
        <p:spPr>
          <a:xfrm>
            <a:off x="2323475" y="5406422"/>
            <a:ext cx="2321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Send "CONNECT RV"</a:t>
            </a:r>
          </a:p>
        </p:txBody>
      </p:sp>
    </p:spTree>
    <p:extLst>
      <p:ext uri="{BB962C8B-B14F-4D97-AF65-F5344CB8AC3E}">
        <p14:creationId xmlns:p14="http://schemas.microsoft.com/office/powerpoint/2010/main" val="40830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1727</Words>
  <Application>Microsoft Macintosh PowerPoint</Application>
  <PresentationFormat>Breedbeeld</PresentationFormat>
  <Paragraphs>425</Paragraphs>
  <Slides>66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Microsoft Office-gebruiker</cp:lastModifiedBy>
  <cp:revision>265</cp:revision>
  <dcterms:created xsi:type="dcterms:W3CDTF">2019-02-20T09:44:52Z</dcterms:created>
  <dcterms:modified xsi:type="dcterms:W3CDTF">2019-04-01T14:45:21Z</dcterms:modified>
</cp:coreProperties>
</file>