
<file path=[Content_Types].xml><?xml version="1.0" encoding="utf-8"?>
<Types xmlns="http://schemas.openxmlformats.org/package/2006/content-types">
  <Default Extension="emf" ContentType="image/x-emf"/>
  <Default Extension="glb" ContentType="model/gltf.binary"/>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4"/>
  </p:notesMasterIdLst>
  <p:sldIdLst>
    <p:sldId id="258" r:id="rId2"/>
    <p:sldId id="259" r:id="rId3"/>
    <p:sldId id="540" r:id="rId4"/>
    <p:sldId id="569" r:id="rId5"/>
    <p:sldId id="557" r:id="rId6"/>
    <p:sldId id="558" r:id="rId7"/>
    <p:sldId id="559" r:id="rId8"/>
    <p:sldId id="560" r:id="rId9"/>
    <p:sldId id="561" r:id="rId10"/>
    <p:sldId id="562" r:id="rId11"/>
    <p:sldId id="563" r:id="rId12"/>
    <p:sldId id="566" r:id="rId13"/>
    <p:sldId id="564" r:id="rId14"/>
    <p:sldId id="556" r:id="rId15"/>
    <p:sldId id="555" r:id="rId16"/>
    <p:sldId id="551" r:id="rId17"/>
    <p:sldId id="550" r:id="rId18"/>
    <p:sldId id="549" r:id="rId19"/>
    <p:sldId id="568" r:id="rId20"/>
    <p:sldId id="570" r:id="rId21"/>
    <p:sldId id="459" r:id="rId22"/>
    <p:sldId id="542" r:id="rId23"/>
    <p:sldId id="543" r:id="rId24"/>
    <p:sldId id="516" r:id="rId25"/>
    <p:sldId id="506" r:id="rId26"/>
    <p:sldId id="544" r:id="rId27"/>
    <p:sldId id="503" r:id="rId28"/>
    <p:sldId id="508" r:id="rId29"/>
    <p:sldId id="509" r:id="rId30"/>
    <p:sldId id="512" r:id="rId31"/>
    <p:sldId id="504" r:id="rId32"/>
    <p:sldId id="510" r:id="rId33"/>
    <p:sldId id="545" r:id="rId34"/>
    <p:sldId id="494" r:id="rId35"/>
    <p:sldId id="547" r:id="rId36"/>
    <p:sldId id="502" r:id="rId37"/>
    <p:sldId id="548" r:id="rId38"/>
    <p:sldId id="541" r:id="rId39"/>
    <p:sldId id="399" r:id="rId40"/>
    <p:sldId id="507" r:id="rId41"/>
    <p:sldId id="526" r:id="rId42"/>
    <p:sldId id="517" r:id="rId43"/>
    <p:sldId id="528" r:id="rId44"/>
    <p:sldId id="529" r:id="rId45"/>
    <p:sldId id="565" r:id="rId46"/>
    <p:sldId id="531" r:id="rId47"/>
    <p:sldId id="530" r:id="rId48"/>
    <p:sldId id="537" r:id="rId49"/>
    <p:sldId id="538" r:id="rId50"/>
    <p:sldId id="525" r:id="rId51"/>
    <p:sldId id="524" r:id="rId52"/>
    <p:sldId id="513" r:id="rId53"/>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821" autoAdjust="0"/>
  </p:normalViewPr>
  <p:slideViewPr>
    <p:cSldViewPr snapToGrid="0">
      <p:cViewPr varScale="1">
        <p:scale>
          <a:sx n="54" d="100"/>
          <a:sy n="54" d="100"/>
        </p:scale>
        <p:origin x="189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9C6F0D-71AE-4F9E-BCE3-EE8813D5D73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pt-PT"/>
        </a:p>
      </dgm:t>
    </dgm:pt>
    <dgm:pt modelId="{AD632373-48F3-404B-9501-F77DF7CCA2F0}">
      <dgm:prSet custT="1"/>
      <dgm:spPr/>
      <dgm:t>
        <a:bodyPr/>
        <a:lstStyle/>
        <a:p>
          <a:pPr algn="just"/>
          <a:r>
            <a:rPr lang="pt-PT" sz="2000" b="1" dirty="0" err="1"/>
            <a:t>Computational</a:t>
          </a:r>
          <a:r>
            <a:rPr lang="pt-PT" sz="2000" b="1" dirty="0"/>
            <a:t> </a:t>
          </a:r>
          <a:r>
            <a:rPr lang="pt-PT" sz="2000" b="1" dirty="0" err="1"/>
            <a:t>Thinking</a:t>
          </a:r>
          <a:r>
            <a:rPr lang="pt-PT" sz="2000" b="1" dirty="0"/>
            <a:t> (CT) </a:t>
          </a:r>
          <a:r>
            <a:rPr lang="pt-PT" sz="2000" b="0" dirty="0" err="1"/>
            <a:t>and</a:t>
          </a:r>
          <a:r>
            <a:rPr lang="pt-PT" sz="2000" b="0" dirty="0"/>
            <a:t> </a:t>
          </a:r>
          <a:r>
            <a:rPr lang="pt-PT" sz="2000" b="0" dirty="0" err="1"/>
            <a:t>educational</a:t>
          </a:r>
          <a:r>
            <a:rPr lang="pt-PT" sz="2000" b="0" dirty="0"/>
            <a:t> </a:t>
          </a:r>
          <a:r>
            <a:rPr lang="pt-PT" sz="2000" b="0" i="1" dirty="0"/>
            <a:t>agenda: </a:t>
          </a:r>
          <a:r>
            <a:rPr lang="pt-PT" sz="2000" b="0" i="0" dirty="0"/>
            <a:t>some </a:t>
          </a:r>
          <a:r>
            <a:rPr lang="en-GB" sz="2000" b="0" i="0" noProof="0" dirty="0"/>
            <a:t>European</a:t>
          </a:r>
          <a:r>
            <a:rPr lang="pt-PT" sz="2000" b="0" i="0" dirty="0"/>
            <a:t> </a:t>
          </a:r>
          <a:r>
            <a:rPr lang="pt-PT" sz="2000" b="0" i="0" dirty="0" err="1"/>
            <a:t>and</a:t>
          </a:r>
          <a:r>
            <a:rPr lang="pt-PT" sz="2000" b="0" i="0" dirty="0"/>
            <a:t> Portuguese </a:t>
          </a:r>
          <a:r>
            <a:rPr lang="en-US" sz="2000" b="0" i="0" noProof="0" dirty="0"/>
            <a:t>examples.</a:t>
          </a:r>
          <a:endParaRPr lang="en-GB" sz="2000" b="1" noProof="0" dirty="0"/>
        </a:p>
      </dgm:t>
    </dgm:pt>
    <dgm:pt modelId="{1ACF6BC7-0791-432D-9A95-0502642D240C}" type="parTrans" cxnId="{02901AF8-0F4C-4412-8591-F92D98CC3D2E}">
      <dgm:prSet/>
      <dgm:spPr/>
      <dgm:t>
        <a:bodyPr/>
        <a:lstStyle/>
        <a:p>
          <a:endParaRPr lang="pt-PT"/>
        </a:p>
      </dgm:t>
    </dgm:pt>
    <dgm:pt modelId="{9F9C2FD5-9341-4254-98CB-13BA3F242C6B}" type="sibTrans" cxnId="{02901AF8-0F4C-4412-8591-F92D98CC3D2E}">
      <dgm:prSet/>
      <dgm:spPr/>
      <dgm:t>
        <a:bodyPr/>
        <a:lstStyle/>
        <a:p>
          <a:endParaRPr lang="pt-PT"/>
        </a:p>
      </dgm:t>
    </dgm:pt>
    <dgm:pt modelId="{B7D00A3E-9413-4631-BE15-3B8706314F13}">
      <dgm:prSet custT="1"/>
      <dgm:spPr/>
      <dgm:t>
        <a:bodyPr/>
        <a:lstStyle/>
        <a:p>
          <a:pPr algn="just"/>
          <a:r>
            <a:rPr lang="en-US" sz="2000" dirty="0"/>
            <a:t>STEM projects examples with TI-Nspire ecosystem.</a:t>
          </a:r>
          <a:endParaRPr lang="en-GB" sz="2000" b="1" noProof="0" dirty="0"/>
        </a:p>
      </dgm:t>
    </dgm:pt>
    <dgm:pt modelId="{94416612-1887-4775-8A8B-BCF68CE9A174}" type="parTrans" cxnId="{BE4D5FBF-6F71-4B82-B2FE-A4AC8CC8D2AF}">
      <dgm:prSet/>
      <dgm:spPr/>
      <dgm:t>
        <a:bodyPr/>
        <a:lstStyle/>
        <a:p>
          <a:endParaRPr lang="pt-PT"/>
        </a:p>
      </dgm:t>
    </dgm:pt>
    <dgm:pt modelId="{3CA37079-AB28-492D-AF37-D22746A89A6A}" type="sibTrans" cxnId="{BE4D5FBF-6F71-4B82-B2FE-A4AC8CC8D2AF}">
      <dgm:prSet/>
      <dgm:spPr/>
      <dgm:t>
        <a:bodyPr/>
        <a:lstStyle/>
        <a:p>
          <a:endParaRPr lang="pt-PT"/>
        </a:p>
      </dgm:t>
    </dgm:pt>
    <dgm:pt modelId="{315D8390-C519-452B-96DC-6E039662B11C}" type="pres">
      <dgm:prSet presAssocID="{0C9C6F0D-71AE-4F9E-BCE3-EE8813D5D730}" presName="linear" presStyleCnt="0">
        <dgm:presLayoutVars>
          <dgm:dir/>
          <dgm:animLvl val="lvl"/>
          <dgm:resizeHandles val="exact"/>
        </dgm:presLayoutVars>
      </dgm:prSet>
      <dgm:spPr/>
    </dgm:pt>
    <dgm:pt modelId="{A30FA447-1BD4-42AC-995F-789E6F2968A4}" type="pres">
      <dgm:prSet presAssocID="{AD632373-48F3-404B-9501-F77DF7CCA2F0}" presName="parentLin" presStyleCnt="0"/>
      <dgm:spPr/>
    </dgm:pt>
    <dgm:pt modelId="{87929E0B-6E7A-425A-B80B-AECAAD5EFA6A}" type="pres">
      <dgm:prSet presAssocID="{AD632373-48F3-404B-9501-F77DF7CCA2F0}" presName="parentLeftMargin" presStyleLbl="node1" presStyleIdx="0" presStyleCnt="2"/>
      <dgm:spPr/>
    </dgm:pt>
    <dgm:pt modelId="{C6AE94EB-85A9-4624-8CA1-966D63BAEF7E}" type="pres">
      <dgm:prSet presAssocID="{AD632373-48F3-404B-9501-F77DF7CCA2F0}" presName="parentText" presStyleLbl="node1" presStyleIdx="0" presStyleCnt="2" custScaleX="119070">
        <dgm:presLayoutVars>
          <dgm:chMax val="0"/>
          <dgm:bulletEnabled val="1"/>
        </dgm:presLayoutVars>
      </dgm:prSet>
      <dgm:spPr/>
    </dgm:pt>
    <dgm:pt modelId="{2A0F49F1-B98D-47F4-BC67-6F66348D3794}" type="pres">
      <dgm:prSet presAssocID="{AD632373-48F3-404B-9501-F77DF7CCA2F0}" presName="negativeSpace" presStyleCnt="0"/>
      <dgm:spPr/>
    </dgm:pt>
    <dgm:pt modelId="{F79A25F3-34B3-4F57-A5C7-0B7071D9C8BE}" type="pres">
      <dgm:prSet presAssocID="{AD632373-48F3-404B-9501-F77DF7CCA2F0}" presName="childText" presStyleLbl="conFgAcc1" presStyleIdx="0" presStyleCnt="2">
        <dgm:presLayoutVars>
          <dgm:bulletEnabled val="1"/>
        </dgm:presLayoutVars>
      </dgm:prSet>
      <dgm:spPr/>
    </dgm:pt>
    <dgm:pt modelId="{3472436E-7B57-4CA1-BF6C-4A289144C00A}" type="pres">
      <dgm:prSet presAssocID="{9F9C2FD5-9341-4254-98CB-13BA3F242C6B}" presName="spaceBetweenRectangles" presStyleCnt="0"/>
      <dgm:spPr/>
    </dgm:pt>
    <dgm:pt modelId="{EFC94A7E-9F42-4F0A-83F4-29F5354261C3}" type="pres">
      <dgm:prSet presAssocID="{B7D00A3E-9413-4631-BE15-3B8706314F13}" presName="parentLin" presStyleCnt="0"/>
      <dgm:spPr/>
    </dgm:pt>
    <dgm:pt modelId="{981286F4-666D-4067-8A51-157FADCE7678}" type="pres">
      <dgm:prSet presAssocID="{B7D00A3E-9413-4631-BE15-3B8706314F13}" presName="parentLeftMargin" presStyleLbl="node1" presStyleIdx="0" presStyleCnt="2"/>
      <dgm:spPr/>
    </dgm:pt>
    <dgm:pt modelId="{C6F869C9-0F72-4147-B07B-45A3DC2F7FDF}" type="pres">
      <dgm:prSet presAssocID="{B7D00A3E-9413-4631-BE15-3B8706314F13}" presName="parentText" presStyleLbl="node1" presStyleIdx="1" presStyleCnt="2" custScaleX="119070">
        <dgm:presLayoutVars>
          <dgm:chMax val="0"/>
          <dgm:bulletEnabled val="1"/>
        </dgm:presLayoutVars>
      </dgm:prSet>
      <dgm:spPr/>
    </dgm:pt>
    <dgm:pt modelId="{584DE698-28FA-464C-A88F-65D7AE8BB219}" type="pres">
      <dgm:prSet presAssocID="{B7D00A3E-9413-4631-BE15-3B8706314F13}" presName="negativeSpace" presStyleCnt="0"/>
      <dgm:spPr/>
    </dgm:pt>
    <dgm:pt modelId="{3BEE1F15-47A6-483A-B781-2B14ECFB2BCD}" type="pres">
      <dgm:prSet presAssocID="{B7D00A3E-9413-4631-BE15-3B8706314F13}" presName="childText" presStyleLbl="conFgAcc1" presStyleIdx="1" presStyleCnt="2">
        <dgm:presLayoutVars>
          <dgm:bulletEnabled val="1"/>
        </dgm:presLayoutVars>
      </dgm:prSet>
      <dgm:spPr/>
    </dgm:pt>
  </dgm:ptLst>
  <dgm:cxnLst>
    <dgm:cxn modelId="{CE825419-EEAB-4A0C-A066-299C84C7963B}" type="presOf" srcId="{B7D00A3E-9413-4631-BE15-3B8706314F13}" destId="{C6F869C9-0F72-4147-B07B-45A3DC2F7FDF}" srcOrd="1" destOrd="0" presId="urn:microsoft.com/office/officeart/2005/8/layout/list1"/>
    <dgm:cxn modelId="{97D66743-205A-4699-878F-C445DDC50160}" type="presOf" srcId="{B7D00A3E-9413-4631-BE15-3B8706314F13}" destId="{981286F4-666D-4067-8A51-157FADCE7678}" srcOrd="0" destOrd="0" presId="urn:microsoft.com/office/officeart/2005/8/layout/list1"/>
    <dgm:cxn modelId="{4C7BB66D-64B0-4ED4-903F-4413BC36AD4A}" type="presOf" srcId="{AD632373-48F3-404B-9501-F77DF7CCA2F0}" destId="{C6AE94EB-85A9-4624-8CA1-966D63BAEF7E}" srcOrd="1" destOrd="0" presId="urn:microsoft.com/office/officeart/2005/8/layout/list1"/>
    <dgm:cxn modelId="{BE4D5FBF-6F71-4B82-B2FE-A4AC8CC8D2AF}" srcId="{0C9C6F0D-71AE-4F9E-BCE3-EE8813D5D730}" destId="{B7D00A3E-9413-4631-BE15-3B8706314F13}" srcOrd="1" destOrd="0" parTransId="{94416612-1887-4775-8A8B-BCF68CE9A174}" sibTransId="{3CA37079-AB28-492D-AF37-D22746A89A6A}"/>
    <dgm:cxn modelId="{CFE690D6-233C-4A47-9380-D8834DC77133}" type="presOf" srcId="{0C9C6F0D-71AE-4F9E-BCE3-EE8813D5D730}" destId="{315D8390-C519-452B-96DC-6E039662B11C}" srcOrd="0" destOrd="0" presId="urn:microsoft.com/office/officeart/2005/8/layout/list1"/>
    <dgm:cxn modelId="{4054E9E9-EFF8-4A2A-B176-76EE4C581D77}" type="presOf" srcId="{AD632373-48F3-404B-9501-F77DF7CCA2F0}" destId="{87929E0B-6E7A-425A-B80B-AECAAD5EFA6A}" srcOrd="0" destOrd="0" presId="urn:microsoft.com/office/officeart/2005/8/layout/list1"/>
    <dgm:cxn modelId="{02901AF8-0F4C-4412-8591-F92D98CC3D2E}" srcId="{0C9C6F0D-71AE-4F9E-BCE3-EE8813D5D730}" destId="{AD632373-48F3-404B-9501-F77DF7CCA2F0}" srcOrd="0" destOrd="0" parTransId="{1ACF6BC7-0791-432D-9A95-0502642D240C}" sibTransId="{9F9C2FD5-9341-4254-98CB-13BA3F242C6B}"/>
    <dgm:cxn modelId="{0D652F26-5091-46BC-A474-EE24763E9943}" type="presParOf" srcId="{315D8390-C519-452B-96DC-6E039662B11C}" destId="{A30FA447-1BD4-42AC-995F-789E6F2968A4}" srcOrd="0" destOrd="0" presId="urn:microsoft.com/office/officeart/2005/8/layout/list1"/>
    <dgm:cxn modelId="{04656058-C5AA-4EBE-8749-893302ABDF40}" type="presParOf" srcId="{A30FA447-1BD4-42AC-995F-789E6F2968A4}" destId="{87929E0B-6E7A-425A-B80B-AECAAD5EFA6A}" srcOrd="0" destOrd="0" presId="urn:microsoft.com/office/officeart/2005/8/layout/list1"/>
    <dgm:cxn modelId="{2CF1523D-7033-45ED-BC10-38EE4C00B57C}" type="presParOf" srcId="{A30FA447-1BD4-42AC-995F-789E6F2968A4}" destId="{C6AE94EB-85A9-4624-8CA1-966D63BAEF7E}" srcOrd="1" destOrd="0" presId="urn:microsoft.com/office/officeart/2005/8/layout/list1"/>
    <dgm:cxn modelId="{818CA295-80CA-4357-B498-25534D577FB3}" type="presParOf" srcId="{315D8390-C519-452B-96DC-6E039662B11C}" destId="{2A0F49F1-B98D-47F4-BC67-6F66348D3794}" srcOrd="1" destOrd="0" presId="urn:microsoft.com/office/officeart/2005/8/layout/list1"/>
    <dgm:cxn modelId="{D684282D-3D50-43E2-BF6F-435F21A7FAD7}" type="presParOf" srcId="{315D8390-C519-452B-96DC-6E039662B11C}" destId="{F79A25F3-34B3-4F57-A5C7-0B7071D9C8BE}" srcOrd="2" destOrd="0" presId="urn:microsoft.com/office/officeart/2005/8/layout/list1"/>
    <dgm:cxn modelId="{051E0E65-BA0E-4ED3-91C9-F0223DCBE935}" type="presParOf" srcId="{315D8390-C519-452B-96DC-6E039662B11C}" destId="{3472436E-7B57-4CA1-BF6C-4A289144C00A}" srcOrd="3" destOrd="0" presId="urn:microsoft.com/office/officeart/2005/8/layout/list1"/>
    <dgm:cxn modelId="{0EA6BB43-9868-4E95-A3F8-DB597FCB6976}" type="presParOf" srcId="{315D8390-C519-452B-96DC-6E039662B11C}" destId="{EFC94A7E-9F42-4F0A-83F4-29F5354261C3}" srcOrd="4" destOrd="0" presId="urn:microsoft.com/office/officeart/2005/8/layout/list1"/>
    <dgm:cxn modelId="{B2BC2907-9F82-4D4D-B2E7-64F673A94F02}" type="presParOf" srcId="{EFC94A7E-9F42-4F0A-83F4-29F5354261C3}" destId="{981286F4-666D-4067-8A51-157FADCE7678}" srcOrd="0" destOrd="0" presId="urn:microsoft.com/office/officeart/2005/8/layout/list1"/>
    <dgm:cxn modelId="{AC55884B-6110-48B5-8856-8CA37024A08E}" type="presParOf" srcId="{EFC94A7E-9F42-4F0A-83F4-29F5354261C3}" destId="{C6F869C9-0F72-4147-B07B-45A3DC2F7FDF}" srcOrd="1" destOrd="0" presId="urn:microsoft.com/office/officeart/2005/8/layout/list1"/>
    <dgm:cxn modelId="{52D2AE04-8664-4FD6-BA7E-3A83D54DFDEA}" type="presParOf" srcId="{315D8390-C519-452B-96DC-6E039662B11C}" destId="{584DE698-28FA-464C-A88F-65D7AE8BB219}" srcOrd="5" destOrd="0" presId="urn:microsoft.com/office/officeart/2005/8/layout/list1"/>
    <dgm:cxn modelId="{177A2F32-11A3-488E-BF21-C68B3780F0D3}" type="presParOf" srcId="{315D8390-C519-452B-96DC-6E039662B11C}" destId="{3BEE1F15-47A6-483A-B781-2B14ECFB2BC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9C6F0D-71AE-4F9E-BCE3-EE8813D5D73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pt-PT"/>
        </a:p>
      </dgm:t>
    </dgm:pt>
    <dgm:pt modelId="{AD632373-48F3-404B-9501-F77DF7CCA2F0}">
      <dgm:prSet/>
      <dgm:spPr/>
      <dgm:t>
        <a:bodyPr/>
        <a:lstStyle/>
        <a:p>
          <a:r>
            <a:rPr lang="pt-PT" b="1" dirty="0" err="1"/>
            <a:t>Connection</a:t>
          </a:r>
          <a:r>
            <a:rPr lang="pt-PT" b="1" dirty="0"/>
            <a:t> </a:t>
          </a:r>
          <a:r>
            <a:rPr lang="pt-PT" b="1" dirty="0" err="1"/>
            <a:t>test</a:t>
          </a:r>
          <a:r>
            <a:rPr lang="pt-PT" b="1" dirty="0"/>
            <a:t> – move forward</a:t>
          </a:r>
        </a:p>
      </dgm:t>
    </dgm:pt>
    <dgm:pt modelId="{1ACF6BC7-0791-432D-9A95-0502642D240C}" type="parTrans" cxnId="{02901AF8-0F4C-4412-8591-F92D98CC3D2E}">
      <dgm:prSet/>
      <dgm:spPr/>
      <dgm:t>
        <a:bodyPr/>
        <a:lstStyle/>
        <a:p>
          <a:endParaRPr lang="pt-PT"/>
        </a:p>
      </dgm:t>
    </dgm:pt>
    <dgm:pt modelId="{9F9C2FD5-9341-4254-98CB-13BA3F242C6B}" type="sibTrans" cxnId="{02901AF8-0F4C-4412-8591-F92D98CC3D2E}">
      <dgm:prSet/>
      <dgm:spPr/>
      <dgm:t>
        <a:bodyPr/>
        <a:lstStyle/>
        <a:p>
          <a:endParaRPr lang="pt-PT"/>
        </a:p>
      </dgm:t>
    </dgm:pt>
    <dgm:pt modelId="{F98CC6AC-0AF8-4B6B-86A2-44E794558993}">
      <dgm:prSet/>
      <dgm:spPr/>
      <dgm:t>
        <a:bodyPr/>
        <a:lstStyle/>
        <a:p>
          <a:r>
            <a:rPr lang="pt-PT" b="1" dirty="0"/>
            <a:t>Wall </a:t>
          </a:r>
          <a:r>
            <a:rPr lang="pt-PT" b="1" dirty="0" err="1"/>
            <a:t>outline</a:t>
          </a:r>
          <a:endParaRPr lang="pt-PT" b="1" dirty="0"/>
        </a:p>
      </dgm:t>
    </dgm:pt>
    <dgm:pt modelId="{D99BE8C1-D9B1-48C4-AEAB-7462BC4CE80B}" type="parTrans" cxnId="{7DF75176-6746-458B-B674-FC4DA22B6819}">
      <dgm:prSet/>
      <dgm:spPr/>
      <dgm:t>
        <a:bodyPr/>
        <a:lstStyle/>
        <a:p>
          <a:endParaRPr lang="pt-PT"/>
        </a:p>
      </dgm:t>
    </dgm:pt>
    <dgm:pt modelId="{0DED4683-7721-4080-A1D5-2223A88BAEE0}" type="sibTrans" cxnId="{7DF75176-6746-458B-B674-FC4DA22B6819}">
      <dgm:prSet/>
      <dgm:spPr/>
      <dgm:t>
        <a:bodyPr/>
        <a:lstStyle/>
        <a:p>
          <a:endParaRPr lang="pt-PT"/>
        </a:p>
      </dgm:t>
    </dgm:pt>
    <dgm:pt modelId="{CBE982CC-BFE0-49C2-89A5-9786B9912CFE}">
      <dgm:prSet/>
      <dgm:spPr/>
      <dgm:t>
        <a:bodyPr/>
        <a:lstStyle/>
        <a:p>
          <a:r>
            <a:rPr lang="pt-PT" b="1" dirty="0"/>
            <a:t>Step </a:t>
          </a:r>
          <a:r>
            <a:rPr lang="pt-PT" b="1" dirty="0" err="1"/>
            <a:t>detection</a:t>
          </a:r>
          <a:endParaRPr lang="pt-PT" b="1" dirty="0"/>
        </a:p>
      </dgm:t>
    </dgm:pt>
    <dgm:pt modelId="{7BF4AB85-0025-44D0-B89A-E443E3DA1020}" type="parTrans" cxnId="{96237ED0-70B6-4BFD-9007-C2E26F485D95}">
      <dgm:prSet/>
      <dgm:spPr/>
      <dgm:t>
        <a:bodyPr/>
        <a:lstStyle/>
        <a:p>
          <a:endParaRPr lang="pt-PT"/>
        </a:p>
      </dgm:t>
    </dgm:pt>
    <dgm:pt modelId="{5D55FB6A-5B48-49A8-861F-904391C16DEA}" type="sibTrans" cxnId="{96237ED0-70B6-4BFD-9007-C2E26F485D95}">
      <dgm:prSet/>
      <dgm:spPr/>
      <dgm:t>
        <a:bodyPr/>
        <a:lstStyle/>
        <a:p>
          <a:endParaRPr lang="pt-PT"/>
        </a:p>
      </dgm:t>
    </dgm:pt>
    <dgm:pt modelId="{38BB1867-E57A-4316-BDD3-811E8AD1BF98}">
      <dgm:prSet/>
      <dgm:spPr/>
      <dgm:t>
        <a:bodyPr/>
        <a:lstStyle/>
        <a:p>
          <a:r>
            <a:rPr lang="pt-PT" b="1" dirty="0" err="1"/>
            <a:t>Dirt</a:t>
          </a:r>
          <a:r>
            <a:rPr lang="pt-PT" b="1" dirty="0"/>
            <a:t> </a:t>
          </a:r>
          <a:r>
            <a:rPr lang="pt-PT" b="1" dirty="0" err="1"/>
            <a:t>detection</a:t>
          </a:r>
          <a:endParaRPr lang="pt-PT" b="1" dirty="0"/>
        </a:p>
      </dgm:t>
    </dgm:pt>
    <dgm:pt modelId="{849C515A-4C5A-41EC-8F87-5DBBD4CE605F}" type="parTrans" cxnId="{95E32943-1227-4455-B205-DF9158B1791E}">
      <dgm:prSet/>
      <dgm:spPr/>
      <dgm:t>
        <a:bodyPr/>
        <a:lstStyle/>
        <a:p>
          <a:endParaRPr lang="pt-PT"/>
        </a:p>
      </dgm:t>
    </dgm:pt>
    <dgm:pt modelId="{E3FA9CF3-3AB4-4719-BCFC-7E911511D724}" type="sibTrans" cxnId="{95E32943-1227-4455-B205-DF9158B1791E}">
      <dgm:prSet/>
      <dgm:spPr/>
      <dgm:t>
        <a:bodyPr/>
        <a:lstStyle/>
        <a:p>
          <a:endParaRPr lang="pt-PT"/>
        </a:p>
      </dgm:t>
    </dgm:pt>
    <dgm:pt modelId="{1A29BCC3-186E-479C-AFA6-87D9E1251E9A}">
      <dgm:prSet/>
      <dgm:spPr/>
      <dgm:t>
        <a:bodyPr/>
        <a:lstStyle/>
        <a:p>
          <a:r>
            <a:rPr lang="pt-PT" b="1" dirty="0" err="1"/>
            <a:t>Obstacle</a:t>
          </a:r>
          <a:r>
            <a:rPr lang="pt-PT" b="1" dirty="0"/>
            <a:t> </a:t>
          </a:r>
          <a:r>
            <a:rPr lang="pt-PT" b="1" dirty="0" err="1"/>
            <a:t>detection</a:t>
          </a:r>
          <a:endParaRPr lang="pt-PT" b="1" dirty="0"/>
        </a:p>
      </dgm:t>
    </dgm:pt>
    <dgm:pt modelId="{86A4D766-51CA-407A-AC3E-3CF9F7B92251}" type="parTrans" cxnId="{6474D94D-5702-4FA4-B381-7C48A5B9514C}">
      <dgm:prSet/>
      <dgm:spPr/>
      <dgm:t>
        <a:bodyPr/>
        <a:lstStyle/>
        <a:p>
          <a:endParaRPr lang="pt-PT"/>
        </a:p>
      </dgm:t>
    </dgm:pt>
    <dgm:pt modelId="{F0845E1C-F950-4295-B9F6-7C4118A0EBAB}" type="sibTrans" cxnId="{6474D94D-5702-4FA4-B381-7C48A5B9514C}">
      <dgm:prSet/>
      <dgm:spPr/>
      <dgm:t>
        <a:bodyPr/>
        <a:lstStyle/>
        <a:p>
          <a:endParaRPr lang="pt-PT"/>
        </a:p>
      </dgm:t>
    </dgm:pt>
    <dgm:pt modelId="{6B88C987-06CD-454F-BAFC-717E481FFB40}">
      <dgm:prSet/>
      <dgm:spPr/>
      <dgm:t>
        <a:bodyPr/>
        <a:lstStyle/>
        <a:p>
          <a:r>
            <a:rPr lang="pt-PT" b="1" dirty="0"/>
            <a:t>Virtual </a:t>
          </a:r>
          <a:r>
            <a:rPr lang="pt-PT" b="1" dirty="0" err="1"/>
            <a:t>barrier</a:t>
          </a:r>
          <a:endParaRPr lang="pt-PT" b="1" dirty="0"/>
        </a:p>
      </dgm:t>
    </dgm:pt>
    <dgm:pt modelId="{A2BC7652-F07E-42AB-94B8-4B5F6965FD6B}" type="parTrans" cxnId="{2F80EB06-5DB6-427D-B896-26F2AB712FB5}">
      <dgm:prSet/>
      <dgm:spPr/>
      <dgm:t>
        <a:bodyPr/>
        <a:lstStyle/>
        <a:p>
          <a:endParaRPr lang="pt-PT"/>
        </a:p>
      </dgm:t>
    </dgm:pt>
    <dgm:pt modelId="{1C2C8890-287D-4C6E-822F-63B496146331}" type="sibTrans" cxnId="{2F80EB06-5DB6-427D-B896-26F2AB712FB5}">
      <dgm:prSet/>
      <dgm:spPr/>
      <dgm:t>
        <a:bodyPr/>
        <a:lstStyle/>
        <a:p>
          <a:endParaRPr lang="pt-PT"/>
        </a:p>
      </dgm:t>
    </dgm:pt>
    <dgm:pt modelId="{140016E3-EDB5-4463-969F-327FF8E71A01}">
      <dgm:prSet/>
      <dgm:spPr/>
      <dgm:t>
        <a:bodyPr/>
        <a:lstStyle/>
        <a:p>
          <a:r>
            <a:rPr lang="pt-PT" b="1" dirty="0" err="1"/>
            <a:t>Full</a:t>
          </a:r>
          <a:r>
            <a:rPr lang="pt-PT" b="1" dirty="0"/>
            <a:t> </a:t>
          </a:r>
          <a:r>
            <a:rPr lang="pt-PT" b="1" dirty="0" err="1"/>
            <a:t>algorithm</a:t>
          </a:r>
          <a:r>
            <a:rPr lang="pt-PT" b="1" dirty="0"/>
            <a:t> </a:t>
          </a:r>
          <a:r>
            <a:rPr lang="pt-PT" b="1" dirty="0" err="1"/>
            <a:t>implementation</a:t>
          </a:r>
          <a:endParaRPr lang="pt-PT" b="1" dirty="0"/>
        </a:p>
      </dgm:t>
    </dgm:pt>
    <dgm:pt modelId="{89172D0B-58F0-40A4-ADC0-B095A50E8D3D}" type="parTrans" cxnId="{3F38FF5C-320C-4B96-A47E-CA39D6320E32}">
      <dgm:prSet/>
      <dgm:spPr/>
      <dgm:t>
        <a:bodyPr/>
        <a:lstStyle/>
        <a:p>
          <a:endParaRPr lang="pt-PT"/>
        </a:p>
      </dgm:t>
    </dgm:pt>
    <dgm:pt modelId="{0BDB811B-C552-4E98-9FD8-383A14F15D11}" type="sibTrans" cxnId="{3F38FF5C-320C-4B96-A47E-CA39D6320E32}">
      <dgm:prSet/>
      <dgm:spPr/>
      <dgm:t>
        <a:bodyPr/>
        <a:lstStyle/>
        <a:p>
          <a:endParaRPr lang="pt-PT"/>
        </a:p>
      </dgm:t>
    </dgm:pt>
    <dgm:pt modelId="{315D8390-C519-452B-96DC-6E039662B11C}" type="pres">
      <dgm:prSet presAssocID="{0C9C6F0D-71AE-4F9E-BCE3-EE8813D5D730}" presName="linear" presStyleCnt="0">
        <dgm:presLayoutVars>
          <dgm:dir/>
          <dgm:animLvl val="lvl"/>
          <dgm:resizeHandles val="exact"/>
        </dgm:presLayoutVars>
      </dgm:prSet>
      <dgm:spPr/>
    </dgm:pt>
    <dgm:pt modelId="{A30FA447-1BD4-42AC-995F-789E6F2968A4}" type="pres">
      <dgm:prSet presAssocID="{AD632373-48F3-404B-9501-F77DF7CCA2F0}" presName="parentLin" presStyleCnt="0"/>
      <dgm:spPr/>
    </dgm:pt>
    <dgm:pt modelId="{87929E0B-6E7A-425A-B80B-AECAAD5EFA6A}" type="pres">
      <dgm:prSet presAssocID="{AD632373-48F3-404B-9501-F77DF7CCA2F0}" presName="parentLeftMargin" presStyleLbl="node1" presStyleIdx="0" presStyleCnt="7"/>
      <dgm:spPr/>
    </dgm:pt>
    <dgm:pt modelId="{C6AE94EB-85A9-4624-8CA1-966D63BAEF7E}" type="pres">
      <dgm:prSet presAssocID="{AD632373-48F3-404B-9501-F77DF7CCA2F0}" presName="parentText" presStyleLbl="node1" presStyleIdx="0" presStyleCnt="7">
        <dgm:presLayoutVars>
          <dgm:chMax val="0"/>
          <dgm:bulletEnabled val="1"/>
        </dgm:presLayoutVars>
      </dgm:prSet>
      <dgm:spPr/>
    </dgm:pt>
    <dgm:pt modelId="{2A0F49F1-B98D-47F4-BC67-6F66348D3794}" type="pres">
      <dgm:prSet presAssocID="{AD632373-48F3-404B-9501-F77DF7CCA2F0}" presName="negativeSpace" presStyleCnt="0"/>
      <dgm:spPr/>
    </dgm:pt>
    <dgm:pt modelId="{F79A25F3-34B3-4F57-A5C7-0B7071D9C8BE}" type="pres">
      <dgm:prSet presAssocID="{AD632373-48F3-404B-9501-F77DF7CCA2F0}" presName="childText" presStyleLbl="conFgAcc1" presStyleIdx="0" presStyleCnt="7">
        <dgm:presLayoutVars>
          <dgm:bulletEnabled val="1"/>
        </dgm:presLayoutVars>
      </dgm:prSet>
      <dgm:spPr/>
    </dgm:pt>
    <dgm:pt modelId="{0BD16D6E-1019-418C-A01F-218660F9F4C6}" type="pres">
      <dgm:prSet presAssocID="{9F9C2FD5-9341-4254-98CB-13BA3F242C6B}" presName="spaceBetweenRectangles" presStyleCnt="0"/>
      <dgm:spPr/>
    </dgm:pt>
    <dgm:pt modelId="{2A4F4B86-526E-4DDB-A045-F4996B677926}" type="pres">
      <dgm:prSet presAssocID="{1A29BCC3-186E-479C-AFA6-87D9E1251E9A}" presName="parentLin" presStyleCnt="0"/>
      <dgm:spPr/>
    </dgm:pt>
    <dgm:pt modelId="{C11E9085-D154-432C-A58D-DBB8FF913434}" type="pres">
      <dgm:prSet presAssocID="{1A29BCC3-186E-479C-AFA6-87D9E1251E9A}" presName="parentLeftMargin" presStyleLbl="node1" presStyleIdx="0" presStyleCnt="7"/>
      <dgm:spPr/>
    </dgm:pt>
    <dgm:pt modelId="{0A34938A-D13C-48E5-85C8-A71F0D4DD43B}" type="pres">
      <dgm:prSet presAssocID="{1A29BCC3-186E-479C-AFA6-87D9E1251E9A}" presName="parentText" presStyleLbl="node1" presStyleIdx="1" presStyleCnt="7">
        <dgm:presLayoutVars>
          <dgm:chMax val="0"/>
          <dgm:bulletEnabled val="1"/>
        </dgm:presLayoutVars>
      </dgm:prSet>
      <dgm:spPr/>
    </dgm:pt>
    <dgm:pt modelId="{2583D3E3-DB49-43BB-99D4-360FB2C712F4}" type="pres">
      <dgm:prSet presAssocID="{1A29BCC3-186E-479C-AFA6-87D9E1251E9A}" presName="negativeSpace" presStyleCnt="0"/>
      <dgm:spPr/>
    </dgm:pt>
    <dgm:pt modelId="{A1F94ACF-96A9-484B-8583-A084736F3106}" type="pres">
      <dgm:prSet presAssocID="{1A29BCC3-186E-479C-AFA6-87D9E1251E9A}" presName="childText" presStyleLbl="conFgAcc1" presStyleIdx="1" presStyleCnt="7">
        <dgm:presLayoutVars>
          <dgm:bulletEnabled val="1"/>
        </dgm:presLayoutVars>
      </dgm:prSet>
      <dgm:spPr/>
    </dgm:pt>
    <dgm:pt modelId="{F27F8310-5110-4BA8-9A9D-D85B0546ACB7}" type="pres">
      <dgm:prSet presAssocID="{F0845E1C-F950-4295-B9F6-7C4118A0EBAB}" presName="spaceBetweenRectangles" presStyleCnt="0"/>
      <dgm:spPr/>
    </dgm:pt>
    <dgm:pt modelId="{AF7A1629-A97C-49E4-BF3F-8AEFB7005628}" type="pres">
      <dgm:prSet presAssocID="{6B88C987-06CD-454F-BAFC-717E481FFB40}" presName="parentLin" presStyleCnt="0"/>
      <dgm:spPr/>
    </dgm:pt>
    <dgm:pt modelId="{E6E407E3-8FCF-4D54-B290-2639038DB19C}" type="pres">
      <dgm:prSet presAssocID="{6B88C987-06CD-454F-BAFC-717E481FFB40}" presName="parentLeftMargin" presStyleLbl="node1" presStyleIdx="1" presStyleCnt="7"/>
      <dgm:spPr/>
    </dgm:pt>
    <dgm:pt modelId="{494A4214-3C35-435A-99CE-565ADD99CFF0}" type="pres">
      <dgm:prSet presAssocID="{6B88C987-06CD-454F-BAFC-717E481FFB40}" presName="parentText" presStyleLbl="node1" presStyleIdx="2" presStyleCnt="7">
        <dgm:presLayoutVars>
          <dgm:chMax val="0"/>
          <dgm:bulletEnabled val="1"/>
        </dgm:presLayoutVars>
      </dgm:prSet>
      <dgm:spPr/>
    </dgm:pt>
    <dgm:pt modelId="{9307E7EB-73BD-421A-AD33-51A32CDEAA56}" type="pres">
      <dgm:prSet presAssocID="{6B88C987-06CD-454F-BAFC-717E481FFB40}" presName="negativeSpace" presStyleCnt="0"/>
      <dgm:spPr/>
    </dgm:pt>
    <dgm:pt modelId="{B68D2735-C59F-41F1-B458-42E137EFE3A0}" type="pres">
      <dgm:prSet presAssocID="{6B88C987-06CD-454F-BAFC-717E481FFB40}" presName="childText" presStyleLbl="conFgAcc1" presStyleIdx="2" presStyleCnt="7">
        <dgm:presLayoutVars>
          <dgm:bulletEnabled val="1"/>
        </dgm:presLayoutVars>
      </dgm:prSet>
      <dgm:spPr/>
    </dgm:pt>
    <dgm:pt modelId="{E1D9C801-9E97-4AD5-BCD0-0A1438243C2F}" type="pres">
      <dgm:prSet presAssocID="{1C2C8890-287D-4C6E-822F-63B496146331}" presName="spaceBetweenRectangles" presStyleCnt="0"/>
      <dgm:spPr/>
    </dgm:pt>
    <dgm:pt modelId="{75850D64-0C4F-48B9-908D-1B82802E3A5C}" type="pres">
      <dgm:prSet presAssocID="{CBE982CC-BFE0-49C2-89A5-9786B9912CFE}" presName="parentLin" presStyleCnt="0"/>
      <dgm:spPr/>
    </dgm:pt>
    <dgm:pt modelId="{E2D2A834-B087-410C-9D45-D983A3AC39B5}" type="pres">
      <dgm:prSet presAssocID="{CBE982CC-BFE0-49C2-89A5-9786B9912CFE}" presName="parentLeftMargin" presStyleLbl="node1" presStyleIdx="2" presStyleCnt="7"/>
      <dgm:spPr/>
    </dgm:pt>
    <dgm:pt modelId="{1708C46E-9230-4835-A281-C96695843B6A}" type="pres">
      <dgm:prSet presAssocID="{CBE982CC-BFE0-49C2-89A5-9786B9912CFE}" presName="parentText" presStyleLbl="node1" presStyleIdx="3" presStyleCnt="7">
        <dgm:presLayoutVars>
          <dgm:chMax val="0"/>
          <dgm:bulletEnabled val="1"/>
        </dgm:presLayoutVars>
      </dgm:prSet>
      <dgm:spPr/>
    </dgm:pt>
    <dgm:pt modelId="{41058403-9874-40A7-B6CF-A2FAB933BF7D}" type="pres">
      <dgm:prSet presAssocID="{CBE982CC-BFE0-49C2-89A5-9786B9912CFE}" presName="negativeSpace" presStyleCnt="0"/>
      <dgm:spPr/>
    </dgm:pt>
    <dgm:pt modelId="{01CD4408-07D6-4B43-A2D7-391F0CF67D47}" type="pres">
      <dgm:prSet presAssocID="{CBE982CC-BFE0-49C2-89A5-9786B9912CFE}" presName="childText" presStyleLbl="conFgAcc1" presStyleIdx="3" presStyleCnt="7">
        <dgm:presLayoutVars>
          <dgm:bulletEnabled val="1"/>
        </dgm:presLayoutVars>
      </dgm:prSet>
      <dgm:spPr/>
    </dgm:pt>
    <dgm:pt modelId="{205325AF-EE18-4A30-9BD4-B75583B19341}" type="pres">
      <dgm:prSet presAssocID="{5D55FB6A-5B48-49A8-861F-904391C16DEA}" presName="spaceBetweenRectangles" presStyleCnt="0"/>
      <dgm:spPr/>
    </dgm:pt>
    <dgm:pt modelId="{7E1ADD12-4018-4F93-8433-F72A9F9D2960}" type="pres">
      <dgm:prSet presAssocID="{38BB1867-E57A-4316-BDD3-811E8AD1BF98}" presName="parentLin" presStyleCnt="0"/>
      <dgm:spPr/>
    </dgm:pt>
    <dgm:pt modelId="{548C4F6D-DC29-4EA3-9127-CEF1CE0E7624}" type="pres">
      <dgm:prSet presAssocID="{38BB1867-E57A-4316-BDD3-811E8AD1BF98}" presName="parentLeftMargin" presStyleLbl="node1" presStyleIdx="3" presStyleCnt="7"/>
      <dgm:spPr/>
    </dgm:pt>
    <dgm:pt modelId="{E208A5FE-5F70-413A-8F69-E6D6696888D7}" type="pres">
      <dgm:prSet presAssocID="{38BB1867-E57A-4316-BDD3-811E8AD1BF98}" presName="parentText" presStyleLbl="node1" presStyleIdx="4" presStyleCnt="7">
        <dgm:presLayoutVars>
          <dgm:chMax val="0"/>
          <dgm:bulletEnabled val="1"/>
        </dgm:presLayoutVars>
      </dgm:prSet>
      <dgm:spPr/>
    </dgm:pt>
    <dgm:pt modelId="{678BC569-0E48-42F1-8C01-11603E27FF40}" type="pres">
      <dgm:prSet presAssocID="{38BB1867-E57A-4316-BDD3-811E8AD1BF98}" presName="negativeSpace" presStyleCnt="0"/>
      <dgm:spPr/>
    </dgm:pt>
    <dgm:pt modelId="{D3B31D80-0C66-4BA9-A2D5-FB9CDF8A71C6}" type="pres">
      <dgm:prSet presAssocID="{38BB1867-E57A-4316-BDD3-811E8AD1BF98}" presName="childText" presStyleLbl="conFgAcc1" presStyleIdx="4" presStyleCnt="7">
        <dgm:presLayoutVars>
          <dgm:bulletEnabled val="1"/>
        </dgm:presLayoutVars>
      </dgm:prSet>
      <dgm:spPr/>
    </dgm:pt>
    <dgm:pt modelId="{A6FAE99A-2359-4C12-BE25-8B4340556CA3}" type="pres">
      <dgm:prSet presAssocID="{E3FA9CF3-3AB4-4719-BCFC-7E911511D724}" presName="spaceBetweenRectangles" presStyleCnt="0"/>
      <dgm:spPr/>
    </dgm:pt>
    <dgm:pt modelId="{9E619E2C-C877-4F7D-8774-B619191FA5C4}" type="pres">
      <dgm:prSet presAssocID="{F98CC6AC-0AF8-4B6B-86A2-44E794558993}" presName="parentLin" presStyleCnt="0"/>
      <dgm:spPr/>
    </dgm:pt>
    <dgm:pt modelId="{D3B6C66E-6316-4922-89C7-5AEA55311CC1}" type="pres">
      <dgm:prSet presAssocID="{F98CC6AC-0AF8-4B6B-86A2-44E794558993}" presName="parentLeftMargin" presStyleLbl="node1" presStyleIdx="4" presStyleCnt="7"/>
      <dgm:spPr/>
    </dgm:pt>
    <dgm:pt modelId="{D162C517-44DE-441A-8186-BEEFFCD7FA71}" type="pres">
      <dgm:prSet presAssocID="{F98CC6AC-0AF8-4B6B-86A2-44E794558993}" presName="parentText" presStyleLbl="node1" presStyleIdx="5" presStyleCnt="7">
        <dgm:presLayoutVars>
          <dgm:chMax val="0"/>
          <dgm:bulletEnabled val="1"/>
        </dgm:presLayoutVars>
      </dgm:prSet>
      <dgm:spPr/>
    </dgm:pt>
    <dgm:pt modelId="{80072127-DA2B-4556-A83B-290B9B69F394}" type="pres">
      <dgm:prSet presAssocID="{F98CC6AC-0AF8-4B6B-86A2-44E794558993}" presName="negativeSpace" presStyleCnt="0"/>
      <dgm:spPr/>
    </dgm:pt>
    <dgm:pt modelId="{5982F801-0E71-452D-9B23-C7922878D28F}" type="pres">
      <dgm:prSet presAssocID="{F98CC6AC-0AF8-4B6B-86A2-44E794558993}" presName="childText" presStyleLbl="conFgAcc1" presStyleIdx="5" presStyleCnt="7">
        <dgm:presLayoutVars>
          <dgm:bulletEnabled val="1"/>
        </dgm:presLayoutVars>
      </dgm:prSet>
      <dgm:spPr/>
    </dgm:pt>
    <dgm:pt modelId="{53F92169-B703-4D46-8158-1D328538CE70}" type="pres">
      <dgm:prSet presAssocID="{0DED4683-7721-4080-A1D5-2223A88BAEE0}" presName="spaceBetweenRectangles" presStyleCnt="0"/>
      <dgm:spPr/>
    </dgm:pt>
    <dgm:pt modelId="{E78E58EA-97CE-4AE7-9124-80B6071C8954}" type="pres">
      <dgm:prSet presAssocID="{140016E3-EDB5-4463-969F-327FF8E71A01}" presName="parentLin" presStyleCnt="0"/>
      <dgm:spPr/>
    </dgm:pt>
    <dgm:pt modelId="{05DF34F1-8EE4-42F1-9829-3B282DC06D69}" type="pres">
      <dgm:prSet presAssocID="{140016E3-EDB5-4463-969F-327FF8E71A01}" presName="parentLeftMargin" presStyleLbl="node1" presStyleIdx="5" presStyleCnt="7"/>
      <dgm:spPr/>
    </dgm:pt>
    <dgm:pt modelId="{86FB039D-046A-4233-B018-43F7E99EBEAF}" type="pres">
      <dgm:prSet presAssocID="{140016E3-EDB5-4463-969F-327FF8E71A01}" presName="parentText" presStyleLbl="node1" presStyleIdx="6" presStyleCnt="7">
        <dgm:presLayoutVars>
          <dgm:chMax val="0"/>
          <dgm:bulletEnabled val="1"/>
        </dgm:presLayoutVars>
      </dgm:prSet>
      <dgm:spPr/>
    </dgm:pt>
    <dgm:pt modelId="{7AC97FBE-7228-492C-9AB7-6A33AF0184C6}" type="pres">
      <dgm:prSet presAssocID="{140016E3-EDB5-4463-969F-327FF8E71A01}" presName="negativeSpace" presStyleCnt="0"/>
      <dgm:spPr/>
    </dgm:pt>
    <dgm:pt modelId="{AF3D981B-6DE0-4FE5-AF34-88501A5AD351}" type="pres">
      <dgm:prSet presAssocID="{140016E3-EDB5-4463-969F-327FF8E71A01}" presName="childText" presStyleLbl="conFgAcc1" presStyleIdx="6" presStyleCnt="7">
        <dgm:presLayoutVars>
          <dgm:bulletEnabled val="1"/>
        </dgm:presLayoutVars>
      </dgm:prSet>
      <dgm:spPr/>
    </dgm:pt>
  </dgm:ptLst>
  <dgm:cxnLst>
    <dgm:cxn modelId="{2F80EB06-5DB6-427D-B896-26F2AB712FB5}" srcId="{0C9C6F0D-71AE-4F9E-BCE3-EE8813D5D730}" destId="{6B88C987-06CD-454F-BAFC-717E481FFB40}" srcOrd="2" destOrd="0" parTransId="{A2BC7652-F07E-42AB-94B8-4B5F6965FD6B}" sibTransId="{1C2C8890-287D-4C6E-822F-63B496146331}"/>
    <dgm:cxn modelId="{279C220C-4284-435C-8A95-9ADCB46E38F1}" type="presOf" srcId="{6B88C987-06CD-454F-BAFC-717E481FFB40}" destId="{494A4214-3C35-435A-99CE-565ADD99CFF0}" srcOrd="1" destOrd="0" presId="urn:microsoft.com/office/officeart/2005/8/layout/list1"/>
    <dgm:cxn modelId="{AA4C8510-120E-4091-A33C-C56C11EF0F9A}" type="presOf" srcId="{CBE982CC-BFE0-49C2-89A5-9786B9912CFE}" destId="{E2D2A834-B087-410C-9D45-D983A3AC39B5}" srcOrd="0" destOrd="0" presId="urn:microsoft.com/office/officeart/2005/8/layout/list1"/>
    <dgm:cxn modelId="{430C103E-FE42-4F7D-B31C-5BE165B4003E}" type="presOf" srcId="{38BB1867-E57A-4316-BDD3-811E8AD1BF98}" destId="{548C4F6D-DC29-4EA3-9127-CEF1CE0E7624}" srcOrd="0" destOrd="0" presId="urn:microsoft.com/office/officeart/2005/8/layout/list1"/>
    <dgm:cxn modelId="{3F38FF5C-320C-4B96-A47E-CA39D6320E32}" srcId="{0C9C6F0D-71AE-4F9E-BCE3-EE8813D5D730}" destId="{140016E3-EDB5-4463-969F-327FF8E71A01}" srcOrd="6" destOrd="0" parTransId="{89172D0B-58F0-40A4-ADC0-B095A50E8D3D}" sibTransId="{0BDB811B-C552-4E98-9FD8-383A14F15D11}"/>
    <dgm:cxn modelId="{95E32943-1227-4455-B205-DF9158B1791E}" srcId="{0C9C6F0D-71AE-4F9E-BCE3-EE8813D5D730}" destId="{38BB1867-E57A-4316-BDD3-811E8AD1BF98}" srcOrd="4" destOrd="0" parTransId="{849C515A-4C5A-41EC-8F87-5DBBD4CE605F}" sibTransId="{E3FA9CF3-3AB4-4719-BCFC-7E911511D724}"/>
    <dgm:cxn modelId="{87A6ED68-F3AC-43A8-8978-18AD245D905D}" type="presOf" srcId="{140016E3-EDB5-4463-969F-327FF8E71A01}" destId="{05DF34F1-8EE4-42F1-9829-3B282DC06D69}" srcOrd="0" destOrd="0" presId="urn:microsoft.com/office/officeart/2005/8/layout/list1"/>
    <dgm:cxn modelId="{4C7BB66D-64B0-4ED4-903F-4413BC36AD4A}" type="presOf" srcId="{AD632373-48F3-404B-9501-F77DF7CCA2F0}" destId="{C6AE94EB-85A9-4624-8CA1-966D63BAEF7E}" srcOrd="1" destOrd="0" presId="urn:microsoft.com/office/officeart/2005/8/layout/list1"/>
    <dgm:cxn modelId="{F57BC56D-7427-4B88-ADC1-ABE118647E58}" type="presOf" srcId="{1A29BCC3-186E-479C-AFA6-87D9E1251E9A}" destId="{C11E9085-D154-432C-A58D-DBB8FF913434}" srcOrd="0" destOrd="0" presId="urn:microsoft.com/office/officeart/2005/8/layout/list1"/>
    <dgm:cxn modelId="{6474D94D-5702-4FA4-B381-7C48A5B9514C}" srcId="{0C9C6F0D-71AE-4F9E-BCE3-EE8813D5D730}" destId="{1A29BCC3-186E-479C-AFA6-87D9E1251E9A}" srcOrd="1" destOrd="0" parTransId="{86A4D766-51CA-407A-AC3E-3CF9F7B92251}" sibTransId="{F0845E1C-F950-4295-B9F6-7C4118A0EBAB}"/>
    <dgm:cxn modelId="{AFD84351-A95F-4A6E-963E-DA7802F302CD}" type="presOf" srcId="{1A29BCC3-186E-479C-AFA6-87D9E1251E9A}" destId="{0A34938A-D13C-48E5-85C8-A71F0D4DD43B}" srcOrd="1" destOrd="0" presId="urn:microsoft.com/office/officeart/2005/8/layout/list1"/>
    <dgm:cxn modelId="{7DF75176-6746-458B-B674-FC4DA22B6819}" srcId="{0C9C6F0D-71AE-4F9E-BCE3-EE8813D5D730}" destId="{F98CC6AC-0AF8-4B6B-86A2-44E794558993}" srcOrd="5" destOrd="0" parTransId="{D99BE8C1-D9B1-48C4-AEAB-7462BC4CE80B}" sibTransId="{0DED4683-7721-4080-A1D5-2223A88BAEE0}"/>
    <dgm:cxn modelId="{317B3D95-93A5-4A49-9C68-A569FE0273B0}" type="presOf" srcId="{F98CC6AC-0AF8-4B6B-86A2-44E794558993}" destId="{D162C517-44DE-441A-8186-BEEFFCD7FA71}" srcOrd="1" destOrd="0" presId="urn:microsoft.com/office/officeart/2005/8/layout/list1"/>
    <dgm:cxn modelId="{571A6098-A4DF-45E2-A4BA-1395DAB04981}" type="presOf" srcId="{F98CC6AC-0AF8-4B6B-86A2-44E794558993}" destId="{D3B6C66E-6316-4922-89C7-5AEA55311CC1}" srcOrd="0" destOrd="0" presId="urn:microsoft.com/office/officeart/2005/8/layout/list1"/>
    <dgm:cxn modelId="{AE76D0A1-ADE2-4D28-BD51-32702FFB7BE8}" type="presOf" srcId="{38BB1867-E57A-4316-BDD3-811E8AD1BF98}" destId="{E208A5FE-5F70-413A-8F69-E6D6696888D7}" srcOrd="1" destOrd="0" presId="urn:microsoft.com/office/officeart/2005/8/layout/list1"/>
    <dgm:cxn modelId="{96237ED0-70B6-4BFD-9007-C2E26F485D95}" srcId="{0C9C6F0D-71AE-4F9E-BCE3-EE8813D5D730}" destId="{CBE982CC-BFE0-49C2-89A5-9786B9912CFE}" srcOrd="3" destOrd="0" parTransId="{7BF4AB85-0025-44D0-B89A-E443E3DA1020}" sibTransId="{5D55FB6A-5B48-49A8-861F-904391C16DEA}"/>
    <dgm:cxn modelId="{CFE690D6-233C-4A47-9380-D8834DC77133}" type="presOf" srcId="{0C9C6F0D-71AE-4F9E-BCE3-EE8813D5D730}" destId="{315D8390-C519-452B-96DC-6E039662B11C}" srcOrd="0" destOrd="0" presId="urn:microsoft.com/office/officeart/2005/8/layout/list1"/>
    <dgm:cxn modelId="{4D2D44E5-CA88-4002-8A05-DCDA26DF5927}" type="presOf" srcId="{CBE982CC-BFE0-49C2-89A5-9786B9912CFE}" destId="{1708C46E-9230-4835-A281-C96695843B6A}" srcOrd="1" destOrd="0" presId="urn:microsoft.com/office/officeart/2005/8/layout/list1"/>
    <dgm:cxn modelId="{B88F6DE5-3261-4844-9546-7080AA71BA54}" type="presOf" srcId="{140016E3-EDB5-4463-969F-327FF8E71A01}" destId="{86FB039D-046A-4233-B018-43F7E99EBEAF}" srcOrd="1" destOrd="0" presId="urn:microsoft.com/office/officeart/2005/8/layout/list1"/>
    <dgm:cxn modelId="{4054E9E9-EFF8-4A2A-B176-76EE4C581D77}" type="presOf" srcId="{AD632373-48F3-404B-9501-F77DF7CCA2F0}" destId="{87929E0B-6E7A-425A-B80B-AECAAD5EFA6A}" srcOrd="0" destOrd="0" presId="urn:microsoft.com/office/officeart/2005/8/layout/list1"/>
    <dgm:cxn modelId="{02901AF8-0F4C-4412-8591-F92D98CC3D2E}" srcId="{0C9C6F0D-71AE-4F9E-BCE3-EE8813D5D730}" destId="{AD632373-48F3-404B-9501-F77DF7CCA2F0}" srcOrd="0" destOrd="0" parTransId="{1ACF6BC7-0791-432D-9A95-0502642D240C}" sibTransId="{9F9C2FD5-9341-4254-98CB-13BA3F242C6B}"/>
    <dgm:cxn modelId="{408C73FF-F5AD-4776-A215-EF4788B1CD34}" type="presOf" srcId="{6B88C987-06CD-454F-BAFC-717E481FFB40}" destId="{E6E407E3-8FCF-4D54-B290-2639038DB19C}" srcOrd="0" destOrd="0" presId="urn:microsoft.com/office/officeart/2005/8/layout/list1"/>
    <dgm:cxn modelId="{0D652F26-5091-46BC-A474-EE24763E9943}" type="presParOf" srcId="{315D8390-C519-452B-96DC-6E039662B11C}" destId="{A30FA447-1BD4-42AC-995F-789E6F2968A4}" srcOrd="0" destOrd="0" presId="urn:microsoft.com/office/officeart/2005/8/layout/list1"/>
    <dgm:cxn modelId="{04656058-C5AA-4EBE-8749-893302ABDF40}" type="presParOf" srcId="{A30FA447-1BD4-42AC-995F-789E6F2968A4}" destId="{87929E0B-6E7A-425A-B80B-AECAAD5EFA6A}" srcOrd="0" destOrd="0" presId="urn:microsoft.com/office/officeart/2005/8/layout/list1"/>
    <dgm:cxn modelId="{2CF1523D-7033-45ED-BC10-38EE4C00B57C}" type="presParOf" srcId="{A30FA447-1BD4-42AC-995F-789E6F2968A4}" destId="{C6AE94EB-85A9-4624-8CA1-966D63BAEF7E}" srcOrd="1" destOrd="0" presId="urn:microsoft.com/office/officeart/2005/8/layout/list1"/>
    <dgm:cxn modelId="{818CA295-80CA-4357-B498-25534D577FB3}" type="presParOf" srcId="{315D8390-C519-452B-96DC-6E039662B11C}" destId="{2A0F49F1-B98D-47F4-BC67-6F66348D3794}" srcOrd="1" destOrd="0" presId="urn:microsoft.com/office/officeart/2005/8/layout/list1"/>
    <dgm:cxn modelId="{D684282D-3D50-43E2-BF6F-435F21A7FAD7}" type="presParOf" srcId="{315D8390-C519-452B-96DC-6E039662B11C}" destId="{F79A25F3-34B3-4F57-A5C7-0B7071D9C8BE}" srcOrd="2" destOrd="0" presId="urn:microsoft.com/office/officeart/2005/8/layout/list1"/>
    <dgm:cxn modelId="{AAF5BAA1-DED6-45FA-993C-58674C2548FB}" type="presParOf" srcId="{315D8390-C519-452B-96DC-6E039662B11C}" destId="{0BD16D6E-1019-418C-A01F-218660F9F4C6}" srcOrd="3" destOrd="0" presId="urn:microsoft.com/office/officeart/2005/8/layout/list1"/>
    <dgm:cxn modelId="{09705C69-CBAD-414A-AF3A-0D9DBC6B3801}" type="presParOf" srcId="{315D8390-C519-452B-96DC-6E039662B11C}" destId="{2A4F4B86-526E-4DDB-A045-F4996B677926}" srcOrd="4" destOrd="0" presId="urn:microsoft.com/office/officeart/2005/8/layout/list1"/>
    <dgm:cxn modelId="{5BA4B6DC-D9A8-4700-A95E-ED2FCD4D9B64}" type="presParOf" srcId="{2A4F4B86-526E-4DDB-A045-F4996B677926}" destId="{C11E9085-D154-432C-A58D-DBB8FF913434}" srcOrd="0" destOrd="0" presId="urn:microsoft.com/office/officeart/2005/8/layout/list1"/>
    <dgm:cxn modelId="{97950502-E185-4C9E-90BB-63DBDC7B6E9B}" type="presParOf" srcId="{2A4F4B86-526E-4DDB-A045-F4996B677926}" destId="{0A34938A-D13C-48E5-85C8-A71F0D4DD43B}" srcOrd="1" destOrd="0" presId="urn:microsoft.com/office/officeart/2005/8/layout/list1"/>
    <dgm:cxn modelId="{83D3BF35-BFE8-4E24-8EB6-9BCA35407C3F}" type="presParOf" srcId="{315D8390-C519-452B-96DC-6E039662B11C}" destId="{2583D3E3-DB49-43BB-99D4-360FB2C712F4}" srcOrd="5" destOrd="0" presId="urn:microsoft.com/office/officeart/2005/8/layout/list1"/>
    <dgm:cxn modelId="{600B2AA4-FB12-4686-BA9F-3119BEC56F04}" type="presParOf" srcId="{315D8390-C519-452B-96DC-6E039662B11C}" destId="{A1F94ACF-96A9-484B-8583-A084736F3106}" srcOrd="6" destOrd="0" presId="urn:microsoft.com/office/officeart/2005/8/layout/list1"/>
    <dgm:cxn modelId="{0B647D9F-2728-4340-BEA2-A8A2245CA0E8}" type="presParOf" srcId="{315D8390-C519-452B-96DC-6E039662B11C}" destId="{F27F8310-5110-4BA8-9A9D-D85B0546ACB7}" srcOrd="7" destOrd="0" presId="urn:microsoft.com/office/officeart/2005/8/layout/list1"/>
    <dgm:cxn modelId="{FB3431CF-3D5A-42D0-8256-7AD20ACAB3C9}" type="presParOf" srcId="{315D8390-C519-452B-96DC-6E039662B11C}" destId="{AF7A1629-A97C-49E4-BF3F-8AEFB7005628}" srcOrd="8" destOrd="0" presId="urn:microsoft.com/office/officeart/2005/8/layout/list1"/>
    <dgm:cxn modelId="{88ED62B3-D8B7-4DA1-B8FB-5907A733CB4C}" type="presParOf" srcId="{AF7A1629-A97C-49E4-BF3F-8AEFB7005628}" destId="{E6E407E3-8FCF-4D54-B290-2639038DB19C}" srcOrd="0" destOrd="0" presId="urn:microsoft.com/office/officeart/2005/8/layout/list1"/>
    <dgm:cxn modelId="{DF5F67D7-8FA0-4D72-92DF-CC525C09B46C}" type="presParOf" srcId="{AF7A1629-A97C-49E4-BF3F-8AEFB7005628}" destId="{494A4214-3C35-435A-99CE-565ADD99CFF0}" srcOrd="1" destOrd="0" presId="urn:microsoft.com/office/officeart/2005/8/layout/list1"/>
    <dgm:cxn modelId="{AFA748EE-5587-4454-BC5C-8844DA1E5367}" type="presParOf" srcId="{315D8390-C519-452B-96DC-6E039662B11C}" destId="{9307E7EB-73BD-421A-AD33-51A32CDEAA56}" srcOrd="9" destOrd="0" presId="urn:microsoft.com/office/officeart/2005/8/layout/list1"/>
    <dgm:cxn modelId="{358DD2B3-9377-4C55-BBA1-BAAD065B5445}" type="presParOf" srcId="{315D8390-C519-452B-96DC-6E039662B11C}" destId="{B68D2735-C59F-41F1-B458-42E137EFE3A0}" srcOrd="10" destOrd="0" presId="urn:microsoft.com/office/officeart/2005/8/layout/list1"/>
    <dgm:cxn modelId="{85CBC34F-595E-485F-8C30-0F36B3897D6F}" type="presParOf" srcId="{315D8390-C519-452B-96DC-6E039662B11C}" destId="{E1D9C801-9E97-4AD5-BCD0-0A1438243C2F}" srcOrd="11" destOrd="0" presId="urn:microsoft.com/office/officeart/2005/8/layout/list1"/>
    <dgm:cxn modelId="{22DB8503-DD7C-4BEF-AA8B-A12E59D6FCA7}" type="presParOf" srcId="{315D8390-C519-452B-96DC-6E039662B11C}" destId="{75850D64-0C4F-48B9-908D-1B82802E3A5C}" srcOrd="12" destOrd="0" presId="urn:microsoft.com/office/officeart/2005/8/layout/list1"/>
    <dgm:cxn modelId="{21513E02-7407-4455-85E3-2D138559D9ED}" type="presParOf" srcId="{75850D64-0C4F-48B9-908D-1B82802E3A5C}" destId="{E2D2A834-B087-410C-9D45-D983A3AC39B5}" srcOrd="0" destOrd="0" presId="urn:microsoft.com/office/officeart/2005/8/layout/list1"/>
    <dgm:cxn modelId="{C7AFF8AD-B9DD-4CB1-AC01-0C433E02B90E}" type="presParOf" srcId="{75850D64-0C4F-48B9-908D-1B82802E3A5C}" destId="{1708C46E-9230-4835-A281-C96695843B6A}" srcOrd="1" destOrd="0" presId="urn:microsoft.com/office/officeart/2005/8/layout/list1"/>
    <dgm:cxn modelId="{AF50D0F8-0704-4E36-BBF9-3147339A22FF}" type="presParOf" srcId="{315D8390-C519-452B-96DC-6E039662B11C}" destId="{41058403-9874-40A7-B6CF-A2FAB933BF7D}" srcOrd="13" destOrd="0" presId="urn:microsoft.com/office/officeart/2005/8/layout/list1"/>
    <dgm:cxn modelId="{9E03D38B-6AFE-4CC1-87D2-C6818D987C67}" type="presParOf" srcId="{315D8390-C519-452B-96DC-6E039662B11C}" destId="{01CD4408-07D6-4B43-A2D7-391F0CF67D47}" srcOrd="14" destOrd="0" presId="urn:microsoft.com/office/officeart/2005/8/layout/list1"/>
    <dgm:cxn modelId="{23E93A67-72F1-4A8F-B2F5-83364CFA8C6B}" type="presParOf" srcId="{315D8390-C519-452B-96DC-6E039662B11C}" destId="{205325AF-EE18-4A30-9BD4-B75583B19341}" srcOrd="15" destOrd="0" presId="urn:microsoft.com/office/officeart/2005/8/layout/list1"/>
    <dgm:cxn modelId="{2962C522-1303-466F-9042-D1077B173037}" type="presParOf" srcId="{315D8390-C519-452B-96DC-6E039662B11C}" destId="{7E1ADD12-4018-4F93-8433-F72A9F9D2960}" srcOrd="16" destOrd="0" presId="urn:microsoft.com/office/officeart/2005/8/layout/list1"/>
    <dgm:cxn modelId="{5BF1EC64-C4C5-48F5-885F-DC941FC18DCF}" type="presParOf" srcId="{7E1ADD12-4018-4F93-8433-F72A9F9D2960}" destId="{548C4F6D-DC29-4EA3-9127-CEF1CE0E7624}" srcOrd="0" destOrd="0" presId="urn:microsoft.com/office/officeart/2005/8/layout/list1"/>
    <dgm:cxn modelId="{C77F7A72-5258-4A51-AD74-3F295270877A}" type="presParOf" srcId="{7E1ADD12-4018-4F93-8433-F72A9F9D2960}" destId="{E208A5FE-5F70-413A-8F69-E6D6696888D7}" srcOrd="1" destOrd="0" presId="urn:microsoft.com/office/officeart/2005/8/layout/list1"/>
    <dgm:cxn modelId="{4C66674E-538E-413D-B62D-20BB40352C21}" type="presParOf" srcId="{315D8390-C519-452B-96DC-6E039662B11C}" destId="{678BC569-0E48-42F1-8C01-11603E27FF40}" srcOrd="17" destOrd="0" presId="urn:microsoft.com/office/officeart/2005/8/layout/list1"/>
    <dgm:cxn modelId="{69D04CBC-3F70-4F4E-828C-16E9125BEEC0}" type="presParOf" srcId="{315D8390-C519-452B-96DC-6E039662B11C}" destId="{D3B31D80-0C66-4BA9-A2D5-FB9CDF8A71C6}" srcOrd="18" destOrd="0" presId="urn:microsoft.com/office/officeart/2005/8/layout/list1"/>
    <dgm:cxn modelId="{0C7A3086-9378-42E2-94BE-D4152B20E19B}" type="presParOf" srcId="{315D8390-C519-452B-96DC-6E039662B11C}" destId="{A6FAE99A-2359-4C12-BE25-8B4340556CA3}" srcOrd="19" destOrd="0" presId="urn:microsoft.com/office/officeart/2005/8/layout/list1"/>
    <dgm:cxn modelId="{9E3C409F-CDC1-4304-B465-418B5A9E57B0}" type="presParOf" srcId="{315D8390-C519-452B-96DC-6E039662B11C}" destId="{9E619E2C-C877-4F7D-8774-B619191FA5C4}" srcOrd="20" destOrd="0" presId="urn:microsoft.com/office/officeart/2005/8/layout/list1"/>
    <dgm:cxn modelId="{6A35F631-B652-424D-B8C9-8D92221CFD47}" type="presParOf" srcId="{9E619E2C-C877-4F7D-8774-B619191FA5C4}" destId="{D3B6C66E-6316-4922-89C7-5AEA55311CC1}" srcOrd="0" destOrd="0" presId="urn:microsoft.com/office/officeart/2005/8/layout/list1"/>
    <dgm:cxn modelId="{AEFCCD99-2A43-4645-9B5B-44624A2EFBA1}" type="presParOf" srcId="{9E619E2C-C877-4F7D-8774-B619191FA5C4}" destId="{D162C517-44DE-441A-8186-BEEFFCD7FA71}" srcOrd="1" destOrd="0" presId="urn:microsoft.com/office/officeart/2005/8/layout/list1"/>
    <dgm:cxn modelId="{D7330057-B48A-49F4-93AC-08C9362F9795}" type="presParOf" srcId="{315D8390-C519-452B-96DC-6E039662B11C}" destId="{80072127-DA2B-4556-A83B-290B9B69F394}" srcOrd="21" destOrd="0" presId="urn:microsoft.com/office/officeart/2005/8/layout/list1"/>
    <dgm:cxn modelId="{7ECA3BA8-8B00-49C4-B58D-BFB32F2F6076}" type="presParOf" srcId="{315D8390-C519-452B-96DC-6E039662B11C}" destId="{5982F801-0E71-452D-9B23-C7922878D28F}" srcOrd="22" destOrd="0" presId="urn:microsoft.com/office/officeart/2005/8/layout/list1"/>
    <dgm:cxn modelId="{6EEFF1B7-113D-43CB-B3F3-824596600B30}" type="presParOf" srcId="{315D8390-C519-452B-96DC-6E039662B11C}" destId="{53F92169-B703-4D46-8158-1D328538CE70}" srcOrd="23" destOrd="0" presId="urn:microsoft.com/office/officeart/2005/8/layout/list1"/>
    <dgm:cxn modelId="{78689CC6-52AC-4B0E-9691-3E0D88D62D1B}" type="presParOf" srcId="{315D8390-C519-452B-96DC-6E039662B11C}" destId="{E78E58EA-97CE-4AE7-9124-80B6071C8954}" srcOrd="24" destOrd="0" presId="urn:microsoft.com/office/officeart/2005/8/layout/list1"/>
    <dgm:cxn modelId="{E85965C8-87C3-4179-851E-940C7B592A10}" type="presParOf" srcId="{E78E58EA-97CE-4AE7-9124-80B6071C8954}" destId="{05DF34F1-8EE4-42F1-9829-3B282DC06D69}" srcOrd="0" destOrd="0" presId="urn:microsoft.com/office/officeart/2005/8/layout/list1"/>
    <dgm:cxn modelId="{20F111E0-DC0B-47A0-A356-01DE2227B2A3}" type="presParOf" srcId="{E78E58EA-97CE-4AE7-9124-80B6071C8954}" destId="{86FB039D-046A-4233-B018-43F7E99EBEAF}" srcOrd="1" destOrd="0" presId="urn:microsoft.com/office/officeart/2005/8/layout/list1"/>
    <dgm:cxn modelId="{959473B4-588F-46FE-8C7B-8C62BDB3BA7A}" type="presParOf" srcId="{315D8390-C519-452B-96DC-6E039662B11C}" destId="{7AC97FBE-7228-492C-9AB7-6A33AF0184C6}" srcOrd="25" destOrd="0" presId="urn:microsoft.com/office/officeart/2005/8/layout/list1"/>
    <dgm:cxn modelId="{837D066C-959C-487E-94B3-3FB47A5CF210}" type="presParOf" srcId="{315D8390-C519-452B-96DC-6E039662B11C}" destId="{AF3D981B-6DE0-4FE5-AF34-88501A5AD351}" srcOrd="2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9C6F0D-71AE-4F9E-BCE3-EE8813D5D730}"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pt-PT"/>
        </a:p>
      </dgm:t>
    </dgm:pt>
    <dgm:pt modelId="{AD632373-48F3-404B-9501-F77DF7CCA2F0}">
      <dgm:prSet/>
      <dgm:spPr/>
      <dgm:t>
        <a:bodyPr/>
        <a:lstStyle/>
        <a:p>
          <a:r>
            <a:rPr lang="pt-PT" b="1" dirty="0" err="1"/>
            <a:t>Connection</a:t>
          </a:r>
          <a:r>
            <a:rPr lang="pt-PT" b="1" dirty="0"/>
            <a:t> </a:t>
          </a:r>
          <a:r>
            <a:rPr lang="pt-PT" b="1" dirty="0" err="1"/>
            <a:t>test</a:t>
          </a:r>
          <a:r>
            <a:rPr lang="pt-PT" b="1" dirty="0"/>
            <a:t> – move forward</a:t>
          </a:r>
        </a:p>
      </dgm:t>
    </dgm:pt>
    <dgm:pt modelId="{1ACF6BC7-0791-432D-9A95-0502642D240C}" type="parTrans" cxnId="{02901AF8-0F4C-4412-8591-F92D98CC3D2E}">
      <dgm:prSet/>
      <dgm:spPr/>
      <dgm:t>
        <a:bodyPr/>
        <a:lstStyle/>
        <a:p>
          <a:endParaRPr lang="pt-PT"/>
        </a:p>
      </dgm:t>
    </dgm:pt>
    <dgm:pt modelId="{9F9C2FD5-9341-4254-98CB-13BA3F242C6B}" type="sibTrans" cxnId="{02901AF8-0F4C-4412-8591-F92D98CC3D2E}">
      <dgm:prSet/>
      <dgm:spPr/>
      <dgm:t>
        <a:bodyPr/>
        <a:lstStyle/>
        <a:p>
          <a:endParaRPr lang="pt-PT"/>
        </a:p>
      </dgm:t>
    </dgm:pt>
    <dgm:pt modelId="{C0F760FB-B4FE-4BB3-8312-91E5A5029F62}">
      <dgm:prSet/>
      <dgm:spPr/>
      <dgm:t>
        <a:bodyPr/>
        <a:lstStyle/>
        <a:p>
          <a:r>
            <a:rPr lang="pt-PT" b="1" dirty="0"/>
            <a:t>Parking Sensor</a:t>
          </a:r>
        </a:p>
      </dgm:t>
    </dgm:pt>
    <dgm:pt modelId="{5A773EAB-6352-4C89-9BD4-E71D8BBD2043}" type="parTrans" cxnId="{94AE159E-960B-4FF4-BC58-F3BD48DF7D2E}">
      <dgm:prSet/>
      <dgm:spPr/>
      <dgm:t>
        <a:bodyPr/>
        <a:lstStyle/>
        <a:p>
          <a:endParaRPr lang="pt-PT"/>
        </a:p>
      </dgm:t>
    </dgm:pt>
    <dgm:pt modelId="{B3095398-24F9-4A25-A3F1-E3D13B5C6311}" type="sibTrans" cxnId="{94AE159E-960B-4FF4-BC58-F3BD48DF7D2E}">
      <dgm:prSet/>
      <dgm:spPr/>
      <dgm:t>
        <a:bodyPr/>
        <a:lstStyle/>
        <a:p>
          <a:endParaRPr lang="pt-PT"/>
        </a:p>
      </dgm:t>
    </dgm:pt>
    <dgm:pt modelId="{FAF774F9-2E33-4325-B465-72F074F2C528}">
      <dgm:prSet/>
      <dgm:spPr/>
      <dgm:t>
        <a:bodyPr/>
        <a:lstStyle/>
        <a:p>
          <a:r>
            <a:rPr lang="pt-PT" b="1" dirty="0" err="1"/>
            <a:t>Logistic</a:t>
          </a:r>
          <a:r>
            <a:rPr lang="pt-PT" b="1" dirty="0"/>
            <a:t> </a:t>
          </a:r>
          <a:r>
            <a:rPr lang="pt-PT" b="1" dirty="0" err="1"/>
            <a:t>Function</a:t>
          </a:r>
          <a:endParaRPr lang="pt-PT" b="1" dirty="0"/>
        </a:p>
      </dgm:t>
    </dgm:pt>
    <dgm:pt modelId="{735BCA54-D9A6-4E99-8F56-1159CF1324F9}" type="parTrans" cxnId="{D882DD13-9838-43B9-8B2B-74B1493B09C8}">
      <dgm:prSet/>
      <dgm:spPr/>
      <dgm:t>
        <a:bodyPr/>
        <a:lstStyle/>
        <a:p>
          <a:endParaRPr lang="pt-PT"/>
        </a:p>
      </dgm:t>
    </dgm:pt>
    <dgm:pt modelId="{FCDAF303-F415-4E36-BC64-5B781AFEAF50}" type="sibTrans" cxnId="{D882DD13-9838-43B9-8B2B-74B1493B09C8}">
      <dgm:prSet/>
      <dgm:spPr/>
      <dgm:t>
        <a:bodyPr/>
        <a:lstStyle/>
        <a:p>
          <a:endParaRPr lang="pt-PT"/>
        </a:p>
      </dgm:t>
    </dgm:pt>
    <dgm:pt modelId="{A2CC1E24-3515-48EF-A909-278330B8DFF5}">
      <dgm:prSet/>
      <dgm:spPr/>
      <dgm:t>
        <a:bodyPr/>
        <a:lstStyle/>
        <a:p>
          <a:r>
            <a:rPr lang="pt-PT" b="1" dirty="0" err="1"/>
            <a:t>Parallel</a:t>
          </a:r>
          <a:r>
            <a:rPr lang="pt-PT" b="1" dirty="0"/>
            <a:t> Parking</a:t>
          </a:r>
          <a:endParaRPr lang="pt-PT" b="1" i="1" dirty="0"/>
        </a:p>
      </dgm:t>
    </dgm:pt>
    <dgm:pt modelId="{F92A80F6-F94F-48D7-A8A5-7F18AACA4263}" type="parTrans" cxnId="{42CFE4B5-60D1-4256-8F2A-565512FBB3FA}">
      <dgm:prSet/>
      <dgm:spPr/>
      <dgm:t>
        <a:bodyPr/>
        <a:lstStyle/>
        <a:p>
          <a:endParaRPr lang="pt-PT"/>
        </a:p>
      </dgm:t>
    </dgm:pt>
    <dgm:pt modelId="{52DF7154-4B7E-42ED-B0DF-8CA8D1E28AC4}" type="sibTrans" cxnId="{42CFE4B5-60D1-4256-8F2A-565512FBB3FA}">
      <dgm:prSet/>
      <dgm:spPr/>
      <dgm:t>
        <a:bodyPr/>
        <a:lstStyle/>
        <a:p>
          <a:endParaRPr lang="pt-PT"/>
        </a:p>
      </dgm:t>
    </dgm:pt>
    <dgm:pt modelId="{CB0328DD-FC56-450E-B540-3D7E962800F9}">
      <dgm:prSet/>
      <dgm:spPr/>
      <dgm:t>
        <a:bodyPr/>
        <a:lstStyle/>
        <a:p>
          <a:r>
            <a:rPr lang="pt-PT" b="1" dirty="0" err="1"/>
            <a:t>Search</a:t>
          </a:r>
          <a:r>
            <a:rPr lang="pt-PT" b="1" dirty="0"/>
            <a:t> </a:t>
          </a:r>
          <a:r>
            <a:rPr lang="pt-PT" b="1" dirty="0" err="1"/>
            <a:t>and</a:t>
          </a:r>
          <a:r>
            <a:rPr lang="pt-PT" b="1" dirty="0"/>
            <a:t> </a:t>
          </a:r>
          <a:r>
            <a:rPr lang="pt-PT" b="1" dirty="0" err="1"/>
            <a:t>park</a:t>
          </a:r>
          <a:endParaRPr lang="pt-PT" b="1" dirty="0"/>
        </a:p>
      </dgm:t>
    </dgm:pt>
    <dgm:pt modelId="{9A2DC2FA-CA57-47E9-B96D-0CAC25ACFE16}" type="parTrans" cxnId="{7A43D0E9-394B-48A8-9DBA-E274BF0EF34E}">
      <dgm:prSet/>
      <dgm:spPr/>
      <dgm:t>
        <a:bodyPr/>
        <a:lstStyle/>
        <a:p>
          <a:endParaRPr lang="pt-PT"/>
        </a:p>
      </dgm:t>
    </dgm:pt>
    <dgm:pt modelId="{774B3C29-0EB4-4787-A872-DC27D9D4FE6A}" type="sibTrans" cxnId="{7A43D0E9-394B-48A8-9DBA-E274BF0EF34E}">
      <dgm:prSet/>
      <dgm:spPr/>
      <dgm:t>
        <a:bodyPr/>
        <a:lstStyle/>
        <a:p>
          <a:endParaRPr lang="pt-PT"/>
        </a:p>
      </dgm:t>
    </dgm:pt>
    <dgm:pt modelId="{2CBAADF9-6B43-442D-A9A9-3BA59B95F620}">
      <dgm:prSet/>
      <dgm:spPr/>
      <dgm:t>
        <a:bodyPr/>
        <a:lstStyle/>
        <a:p>
          <a:r>
            <a:rPr lang="pt-PT" b="1" dirty="0"/>
            <a:t>Perpendicular Parking</a:t>
          </a:r>
          <a:endParaRPr lang="pt-PT" b="1" i="1" dirty="0"/>
        </a:p>
      </dgm:t>
    </dgm:pt>
    <dgm:pt modelId="{9FFAB03B-A56E-4FD3-9C0B-802BA4272884}" type="parTrans" cxnId="{59C3DDC9-8F03-440A-91F6-5E0BD6CD542E}">
      <dgm:prSet/>
      <dgm:spPr/>
      <dgm:t>
        <a:bodyPr/>
        <a:lstStyle/>
        <a:p>
          <a:endParaRPr lang="pt-PT"/>
        </a:p>
      </dgm:t>
    </dgm:pt>
    <dgm:pt modelId="{94BF5379-C7B1-434B-8E2A-5F73FD5B67D9}" type="sibTrans" cxnId="{59C3DDC9-8F03-440A-91F6-5E0BD6CD542E}">
      <dgm:prSet/>
      <dgm:spPr/>
      <dgm:t>
        <a:bodyPr/>
        <a:lstStyle/>
        <a:p>
          <a:endParaRPr lang="pt-PT"/>
        </a:p>
      </dgm:t>
    </dgm:pt>
    <dgm:pt modelId="{315D8390-C519-452B-96DC-6E039662B11C}" type="pres">
      <dgm:prSet presAssocID="{0C9C6F0D-71AE-4F9E-BCE3-EE8813D5D730}" presName="linear" presStyleCnt="0">
        <dgm:presLayoutVars>
          <dgm:dir/>
          <dgm:animLvl val="lvl"/>
          <dgm:resizeHandles val="exact"/>
        </dgm:presLayoutVars>
      </dgm:prSet>
      <dgm:spPr/>
    </dgm:pt>
    <dgm:pt modelId="{A30FA447-1BD4-42AC-995F-789E6F2968A4}" type="pres">
      <dgm:prSet presAssocID="{AD632373-48F3-404B-9501-F77DF7CCA2F0}" presName="parentLin" presStyleCnt="0"/>
      <dgm:spPr/>
    </dgm:pt>
    <dgm:pt modelId="{87929E0B-6E7A-425A-B80B-AECAAD5EFA6A}" type="pres">
      <dgm:prSet presAssocID="{AD632373-48F3-404B-9501-F77DF7CCA2F0}" presName="parentLeftMargin" presStyleLbl="node1" presStyleIdx="0" presStyleCnt="6"/>
      <dgm:spPr/>
    </dgm:pt>
    <dgm:pt modelId="{C6AE94EB-85A9-4624-8CA1-966D63BAEF7E}" type="pres">
      <dgm:prSet presAssocID="{AD632373-48F3-404B-9501-F77DF7CCA2F0}" presName="parentText" presStyleLbl="node1" presStyleIdx="0" presStyleCnt="6">
        <dgm:presLayoutVars>
          <dgm:chMax val="0"/>
          <dgm:bulletEnabled val="1"/>
        </dgm:presLayoutVars>
      </dgm:prSet>
      <dgm:spPr/>
    </dgm:pt>
    <dgm:pt modelId="{2A0F49F1-B98D-47F4-BC67-6F66348D3794}" type="pres">
      <dgm:prSet presAssocID="{AD632373-48F3-404B-9501-F77DF7CCA2F0}" presName="negativeSpace" presStyleCnt="0"/>
      <dgm:spPr/>
    </dgm:pt>
    <dgm:pt modelId="{F79A25F3-34B3-4F57-A5C7-0B7071D9C8BE}" type="pres">
      <dgm:prSet presAssocID="{AD632373-48F3-404B-9501-F77DF7CCA2F0}" presName="childText" presStyleLbl="conFgAcc1" presStyleIdx="0" presStyleCnt="6">
        <dgm:presLayoutVars>
          <dgm:bulletEnabled val="1"/>
        </dgm:presLayoutVars>
      </dgm:prSet>
      <dgm:spPr/>
    </dgm:pt>
    <dgm:pt modelId="{097961EC-C23E-4706-8D06-B6E0532B0E1D}" type="pres">
      <dgm:prSet presAssocID="{9F9C2FD5-9341-4254-98CB-13BA3F242C6B}" presName="spaceBetweenRectangles" presStyleCnt="0"/>
      <dgm:spPr/>
    </dgm:pt>
    <dgm:pt modelId="{51E1437A-57AA-4E86-B106-8C6ECAD6264E}" type="pres">
      <dgm:prSet presAssocID="{C0F760FB-B4FE-4BB3-8312-91E5A5029F62}" presName="parentLin" presStyleCnt="0"/>
      <dgm:spPr/>
    </dgm:pt>
    <dgm:pt modelId="{57C0826C-8C33-454C-BD14-0C2118E9E8AC}" type="pres">
      <dgm:prSet presAssocID="{C0F760FB-B4FE-4BB3-8312-91E5A5029F62}" presName="parentLeftMargin" presStyleLbl="node1" presStyleIdx="0" presStyleCnt="6"/>
      <dgm:spPr/>
    </dgm:pt>
    <dgm:pt modelId="{95AE9D94-89C7-4406-BFD8-2DAF14A9482F}" type="pres">
      <dgm:prSet presAssocID="{C0F760FB-B4FE-4BB3-8312-91E5A5029F62}" presName="parentText" presStyleLbl="node1" presStyleIdx="1" presStyleCnt="6">
        <dgm:presLayoutVars>
          <dgm:chMax val="0"/>
          <dgm:bulletEnabled val="1"/>
        </dgm:presLayoutVars>
      </dgm:prSet>
      <dgm:spPr/>
    </dgm:pt>
    <dgm:pt modelId="{CA93A2F5-EA10-4D0D-A82B-749E1CDE7986}" type="pres">
      <dgm:prSet presAssocID="{C0F760FB-B4FE-4BB3-8312-91E5A5029F62}" presName="negativeSpace" presStyleCnt="0"/>
      <dgm:spPr/>
    </dgm:pt>
    <dgm:pt modelId="{B96A3E53-A815-43A0-8139-F3D285FFD86E}" type="pres">
      <dgm:prSet presAssocID="{C0F760FB-B4FE-4BB3-8312-91E5A5029F62}" presName="childText" presStyleLbl="conFgAcc1" presStyleIdx="1" presStyleCnt="6">
        <dgm:presLayoutVars>
          <dgm:bulletEnabled val="1"/>
        </dgm:presLayoutVars>
      </dgm:prSet>
      <dgm:spPr/>
    </dgm:pt>
    <dgm:pt modelId="{0ABDCBBF-76C0-40B7-A00E-589F7CE8D553}" type="pres">
      <dgm:prSet presAssocID="{B3095398-24F9-4A25-A3F1-E3D13B5C6311}" presName="spaceBetweenRectangles" presStyleCnt="0"/>
      <dgm:spPr/>
    </dgm:pt>
    <dgm:pt modelId="{AD64D19A-AB8A-48A5-B07D-6A09801928D0}" type="pres">
      <dgm:prSet presAssocID="{FAF774F9-2E33-4325-B465-72F074F2C528}" presName="parentLin" presStyleCnt="0"/>
      <dgm:spPr/>
    </dgm:pt>
    <dgm:pt modelId="{F84E8820-BDE8-4F1F-8D07-B6A02C96B0E6}" type="pres">
      <dgm:prSet presAssocID="{FAF774F9-2E33-4325-B465-72F074F2C528}" presName="parentLeftMargin" presStyleLbl="node1" presStyleIdx="1" presStyleCnt="6"/>
      <dgm:spPr/>
    </dgm:pt>
    <dgm:pt modelId="{3BF89120-4008-4C2E-8F4E-D2470F91C947}" type="pres">
      <dgm:prSet presAssocID="{FAF774F9-2E33-4325-B465-72F074F2C528}" presName="parentText" presStyleLbl="node1" presStyleIdx="2" presStyleCnt="6">
        <dgm:presLayoutVars>
          <dgm:chMax val="0"/>
          <dgm:bulletEnabled val="1"/>
        </dgm:presLayoutVars>
      </dgm:prSet>
      <dgm:spPr/>
    </dgm:pt>
    <dgm:pt modelId="{F522EA9E-0AE4-40EE-A9C6-B51687171771}" type="pres">
      <dgm:prSet presAssocID="{FAF774F9-2E33-4325-B465-72F074F2C528}" presName="negativeSpace" presStyleCnt="0"/>
      <dgm:spPr/>
    </dgm:pt>
    <dgm:pt modelId="{EEEFF61B-8A09-4E85-8914-B5CC8E54D645}" type="pres">
      <dgm:prSet presAssocID="{FAF774F9-2E33-4325-B465-72F074F2C528}" presName="childText" presStyleLbl="conFgAcc1" presStyleIdx="2" presStyleCnt="6">
        <dgm:presLayoutVars>
          <dgm:bulletEnabled val="1"/>
        </dgm:presLayoutVars>
      </dgm:prSet>
      <dgm:spPr/>
    </dgm:pt>
    <dgm:pt modelId="{29F5456B-D8CD-4608-BC2E-225ABCA21DE2}" type="pres">
      <dgm:prSet presAssocID="{FCDAF303-F415-4E36-BC64-5B781AFEAF50}" presName="spaceBetweenRectangles" presStyleCnt="0"/>
      <dgm:spPr/>
    </dgm:pt>
    <dgm:pt modelId="{FF2AC606-79CD-478F-9B6E-08DB4EDE58EA}" type="pres">
      <dgm:prSet presAssocID="{A2CC1E24-3515-48EF-A909-278330B8DFF5}" presName="parentLin" presStyleCnt="0"/>
      <dgm:spPr/>
    </dgm:pt>
    <dgm:pt modelId="{BC6090F9-7876-445D-9C8E-37F0F1895474}" type="pres">
      <dgm:prSet presAssocID="{A2CC1E24-3515-48EF-A909-278330B8DFF5}" presName="parentLeftMargin" presStyleLbl="node1" presStyleIdx="2" presStyleCnt="6"/>
      <dgm:spPr/>
    </dgm:pt>
    <dgm:pt modelId="{DF242B8C-FE2D-4034-98ED-5F31ABA30E56}" type="pres">
      <dgm:prSet presAssocID="{A2CC1E24-3515-48EF-A909-278330B8DFF5}" presName="parentText" presStyleLbl="node1" presStyleIdx="3" presStyleCnt="6">
        <dgm:presLayoutVars>
          <dgm:chMax val="0"/>
          <dgm:bulletEnabled val="1"/>
        </dgm:presLayoutVars>
      </dgm:prSet>
      <dgm:spPr/>
    </dgm:pt>
    <dgm:pt modelId="{4A663F2B-BF03-43AC-84B8-4C76EFAA57B8}" type="pres">
      <dgm:prSet presAssocID="{A2CC1E24-3515-48EF-A909-278330B8DFF5}" presName="negativeSpace" presStyleCnt="0"/>
      <dgm:spPr/>
    </dgm:pt>
    <dgm:pt modelId="{09BD65C7-AD30-4D06-82D3-D07AC739001E}" type="pres">
      <dgm:prSet presAssocID="{A2CC1E24-3515-48EF-A909-278330B8DFF5}" presName="childText" presStyleLbl="conFgAcc1" presStyleIdx="3" presStyleCnt="6">
        <dgm:presLayoutVars>
          <dgm:bulletEnabled val="1"/>
        </dgm:presLayoutVars>
      </dgm:prSet>
      <dgm:spPr/>
    </dgm:pt>
    <dgm:pt modelId="{4CAB69D8-ABE7-476D-8902-AC0A1C4623BB}" type="pres">
      <dgm:prSet presAssocID="{52DF7154-4B7E-42ED-B0DF-8CA8D1E28AC4}" presName="spaceBetweenRectangles" presStyleCnt="0"/>
      <dgm:spPr/>
    </dgm:pt>
    <dgm:pt modelId="{611EC3CF-6D65-414A-9DF8-5FF18FAD8D92}" type="pres">
      <dgm:prSet presAssocID="{2CBAADF9-6B43-442D-A9A9-3BA59B95F620}" presName="parentLin" presStyleCnt="0"/>
      <dgm:spPr/>
    </dgm:pt>
    <dgm:pt modelId="{A6417622-E61C-48FE-B1A3-CDA2B4C72597}" type="pres">
      <dgm:prSet presAssocID="{2CBAADF9-6B43-442D-A9A9-3BA59B95F620}" presName="parentLeftMargin" presStyleLbl="node1" presStyleIdx="3" presStyleCnt="6"/>
      <dgm:spPr/>
    </dgm:pt>
    <dgm:pt modelId="{E67640A1-9FAC-4DCA-836A-387D59BD2FC0}" type="pres">
      <dgm:prSet presAssocID="{2CBAADF9-6B43-442D-A9A9-3BA59B95F620}" presName="parentText" presStyleLbl="node1" presStyleIdx="4" presStyleCnt="6">
        <dgm:presLayoutVars>
          <dgm:chMax val="0"/>
          <dgm:bulletEnabled val="1"/>
        </dgm:presLayoutVars>
      </dgm:prSet>
      <dgm:spPr/>
    </dgm:pt>
    <dgm:pt modelId="{27591AB8-CA36-4260-BEB3-0A89050188BF}" type="pres">
      <dgm:prSet presAssocID="{2CBAADF9-6B43-442D-A9A9-3BA59B95F620}" presName="negativeSpace" presStyleCnt="0"/>
      <dgm:spPr/>
    </dgm:pt>
    <dgm:pt modelId="{CFA10612-D01C-4F98-A9BD-0EFF9C46E06B}" type="pres">
      <dgm:prSet presAssocID="{2CBAADF9-6B43-442D-A9A9-3BA59B95F620}" presName="childText" presStyleLbl="conFgAcc1" presStyleIdx="4" presStyleCnt="6">
        <dgm:presLayoutVars>
          <dgm:bulletEnabled val="1"/>
        </dgm:presLayoutVars>
      </dgm:prSet>
      <dgm:spPr/>
    </dgm:pt>
    <dgm:pt modelId="{1A020212-77E0-44B7-9A6D-E0DCF7D0A168}" type="pres">
      <dgm:prSet presAssocID="{94BF5379-C7B1-434B-8E2A-5F73FD5B67D9}" presName="spaceBetweenRectangles" presStyleCnt="0"/>
      <dgm:spPr/>
    </dgm:pt>
    <dgm:pt modelId="{F83AFA12-5B75-4AA3-8277-41C918B789E4}" type="pres">
      <dgm:prSet presAssocID="{CB0328DD-FC56-450E-B540-3D7E962800F9}" presName="parentLin" presStyleCnt="0"/>
      <dgm:spPr/>
    </dgm:pt>
    <dgm:pt modelId="{B3A6A88C-D6AA-494B-BB4D-38767A904839}" type="pres">
      <dgm:prSet presAssocID="{CB0328DD-FC56-450E-B540-3D7E962800F9}" presName="parentLeftMargin" presStyleLbl="node1" presStyleIdx="4" presStyleCnt="6"/>
      <dgm:spPr/>
    </dgm:pt>
    <dgm:pt modelId="{C26FAEEB-ED0C-45F6-8A05-E8D0F9B599CE}" type="pres">
      <dgm:prSet presAssocID="{CB0328DD-FC56-450E-B540-3D7E962800F9}" presName="parentText" presStyleLbl="node1" presStyleIdx="5" presStyleCnt="6">
        <dgm:presLayoutVars>
          <dgm:chMax val="0"/>
          <dgm:bulletEnabled val="1"/>
        </dgm:presLayoutVars>
      </dgm:prSet>
      <dgm:spPr/>
    </dgm:pt>
    <dgm:pt modelId="{7EAB745D-CE44-4595-B24B-F5DF3FF031F8}" type="pres">
      <dgm:prSet presAssocID="{CB0328DD-FC56-450E-B540-3D7E962800F9}" presName="negativeSpace" presStyleCnt="0"/>
      <dgm:spPr/>
    </dgm:pt>
    <dgm:pt modelId="{7E7D32CA-950A-4CCA-8963-E4A40514B771}" type="pres">
      <dgm:prSet presAssocID="{CB0328DD-FC56-450E-B540-3D7E962800F9}" presName="childText" presStyleLbl="conFgAcc1" presStyleIdx="5" presStyleCnt="6">
        <dgm:presLayoutVars>
          <dgm:bulletEnabled val="1"/>
        </dgm:presLayoutVars>
      </dgm:prSet>
      <dgm:spPr/>
    </dgm:pt>
  </dgm:ptLst>
  <dgm:cxnLst>
    <dgm:cxn modelId="{D882DD13-9838-43B9-8B2B-74B1493B09C8}" srcId="{0C9C6F0D-71AE-4F9E-BCE3-EE8813D5D730}" destId="{FAF774F9-2E33-4325-B465-72F074F2C528}" srcOrd="2" destOrd="0" parTransId="{735BCA54-D9A6-4E99-8F56-1159CF1324F9}" sibTransId="{FCDAF303-F415-4E36-BC64-5B781AFEAF50}"/>
    <dgm:cxn modelId="{3B57AD1C-5152-415C-A922-75DDD74B921C}" type="presOf" srcId="{CB0328DD-FC56-450E-B540-3D7E962800F9}" destId="{C26FAEEB-ED0C-45F6-8A05-E8D0F9B599CE}" srcOrd="1" destOrd="0" presId="urn:microsoft.com/office/officeart/2005/8/layout/list1"/>
    <dgm:cxn modelId="{54EC9728-EA08-44F7-A62E-4F58198DE47B}" type="presOf" srcId="{A2CC1E24-3515-48EF-A909-278330B8DFF5}" destId="{BC6090F9-7876-445D-9C8E-37F0F1895474}" srcOrd="0" destOrd="0" presId="urn:microsoft.com/office/officeart/2005/8/layout/list1"/>
    <dgm:cxn modelId="{99510A3D-B6FB-457F-AD50-628BC7811893}" type="presOf" srcId="{2CBAADF9-6B43-442D-A9A9-3BA59B95F620}" destId="{E67640A1-9FAC-4DCA-836A-387D59BD2FC0}" srcOrd="1" destOrd="0" presId="urn:microsoft.com/office/officeart/2005/8/layout/list1"/>
    <dgm:cxn modelId="{4C7BB66D-64B0-4ED4-903F-4413BC36AD4A}" type="presOf" srcId="{AD632373-48F3-404B-9501-F77DF7CCA2F0}" destId="{C6AE94EB-85A9-4624-8CA1-966D63BAEF7E}" srcOrd="1" destOrd="0" presId="urn:microsoft.com/office/officeart/2005/8/layout/list1"/>
    <dgm:cxn modelId="{D858D66D-300B-4566-806B-3A63FBF354AF}" type="presOf" srcId="{2CBAADF9-6B43-442D-A9A9-3BA59B95F620}" destId="{A6417622-E61C-48FE-B1A3-CDA2B4C72597}" srcOrd="0" destOrd="0" presId="urn:microsoft.com/office/officeart/2005/8/layout/list1"/>
    <dgm:cxn modelId="{1047FE4D-71CD-4EB7-9928-5361C18C49F4}" type="presOf" srcId="{C0F760FB-B4FE-4BB3-8312-91E5A5029F62}" destId="{57C0826C-8C33-454C-BD14-0C2118E9E8AC}" srcOrd="0" destOrd="0" presId="urn:microsoft.com/office/officeart/2005/8/layout/list1"/>
    <dgm:cxn modelId="{E357DE7C-B42D-4271-B5F5-290ACE64BF2F}" type="presOf" srcId="{FAF774F9-2E33-4325-B465-72F074F2C528}" destId="{F84E8820-BDE8-4F1F-8D07-B6A02C96B0E6}" srcOrd="0" destOrd="0" presId="urn:microsoft.com/office/officeart/2005/8/layout/list1"/>
    <dgm:cxn modelId="{94AE159E-960B-4FF4-BC58-F3BD48DF7D2E}" srcId="{0C9C6F0D-71AE-4F9E-BCE3-EE8813D5D730}" destId="{C0F760FB-B4FE-4BB3-8312-91E5A5029F62}" srcOrd="1" destOrd="0" parTransId="{5A773EAB-6352-4C89-9BD4-E71D8BBD2043}" sibTransId="{B3095398-24F9-4A25-A3F1-E3D13B5C6311}"/>
    <dgm:cxn modelId="{E3323DA4-E273-4CEB-B313-9A58B1DE9C3D}" type="presOf" srcId="{C0F760FB-B4FE-4BB3-8312-91E5A5029F62}" destId="{95AE9D94-89C7-4406-BFD8-2DAF14A9482F}" srcOrd="1" destOrd="0" presId="urn:microsoft.com/office/officeart/2005/8/layout/list1"/>
    <dgm:cxn modelId="{42CFE4B5-60D1-4256-8F2A-565512FBB3FA}" srcId="{0C9C6F0D-71AE-4F9E-BCE3-EE8813D5D730}" destId="{A2CC1E24-3515-48EF-A909-278330B8DFF5}" srcOrd="3" destOrd="0" parTransId="{F92A80F6-F94F-48D7-A8A5-7F18AACA4263}" sibTransId="{52DF7154-4B7E-42ED-B0DF-8CA8D1E28AC4}"/>
    <dgm:cxn modelId="{34BEEAB9-0555-40B2-89D2-5483241B4DCD}" type="presOf" srcId="{CB0328DD-FC56-450E-B540-3D7E962800F9}" destId="{B3A6A88C-D6AA-494B-BB4D-38767A904839}" srcOrd="0" destOrd="0" presId="urn:microsoft.com/office/officeart/2005/8/layout/list1"/>
    <dgm:cxn modelId="{59C3DDC9-8F03-440A-91F6-5E0BD6CD542E}" srcId="{0C9C6F0D-71AE-4F9E-BCE3-EE8813D5D730}" destId="{2CBAADF9-6B43-442D-A9A9-3BA59B95F620}" srcOrd="4" destOrd="0" parTransId="{9FFAB03B-A56E-4FD3-9C0B-802BA4272884}" sibTransId="{94BF5379-C7B1-434B-8E2A-5F73FD5B67D9}"/>
    <dgm:cxn modelId="{CFE690D6-233C-4A47-9380-D8834DC77133}" type="presOf" srcId="{0C9C6F0D-71AE-4F9E-BCE3-EE8813D5D730}" destId="{315D8390-C519-452B-96DC-6E039662B11C}" srcOrd="0" destOrd="0" presId="urn:microsoft.com/office/officeart/2005/8/layout/list1"/>
    <dgm:cxn modelId="{7A43D0E9-394B-48A8-9DBA-E274BF0EF34E}" srcId="{0C9C6F0D-71AE-4F9E-BCE3-EE8813D5D730}" destId="{CB0328DD-FC56-450E-B540-3D7E962800F9}" srcOrd="5" destOrd="0" parTransId="{9A2DC2FA-CA57-47E9-B96D-0CAC25ACFE16}" sibTransId="{774B3C29-0EB4-4787-A872-DC27D9D4FE6A}"/>
    <dgm:cxn modelId="{4054E9E9-EFF8-4A2A-B176-76EE4C581D77}" type="presOf" srcId="{AD632373-48F3-404B-9501-F77DF7CCA2F0}" destId="{87929E0B-6E7A-425A-B80B-AECAAD5EFA6A}" srcOrd="0" destOrd="0" presId="urn:microsoft.com/office/officeart/2005/8/layout/list1"/>
    <dgm:cxn modelId="{02901AF8-0F4C-4412-8591-F92D98CC3D2E}" srcId="{0C9C6F0D-71AE-4F9E-BCE3-EE8813D5D730}" destId="{AD632373-48F3-404B-9501-F77DF7CCA2F0}" srcOrd="0" destOrd="0" parTransId="{1ACF6BC7-0791-432D-9A95-0502642D240C}" sibTransId="{9F9C2FD5-9341-4254-98CB-13BA3F242C6B}"/>
    <dgm:cxn modelId="{7EE70AFB-1E0E-4604-857C-AC29C5489DDD}" type="presOf" srcId="{FAF774F9-2E33-4325-B465-72F074F2C528}" destId="{3BF89120-4008-4C2E-8F4E-D2470F91C947}" srcOrd="1" destOrd="0" presId="urn:microsoft.com/office/officeart/2005/8/layout/list1"/>
    <dgm:cxn modelId="{0C05FCFC-D80D-48D9-A191-2DB26FBB95AF}" type="presOf" srcId="{A2CC1E24-3515-48EF-A909-278330B8DFF5}" destId="{DF242B8C-FE2D-4034-98ED-5F31ABA30E56}" srcOrd="1" destOrd="0" presId="urn:microsoft.com/office/officeart/2005/8/layout/list1"/>
    <dgm:cxn modelId="{0D652F26-5091-46BC-A474-EE24763E9943}" type="presParOf" srcId="{315D8390-C519-452B-96DC-6E039662B11C}" destId="{A30FA447-1BD4-42AC-995F-789E6F2968A4}" srcOrd="0" destOrd="0" presId="urn:microsoft.com/office/officeart/2005/8/layout/list1"/>
    <dgm:cxn modelId="{04656058-C5AA-4EBE-8749-893302ABDF40}" type="presParOf" srcId="{A30FA447-1BD4-42AC-995F-789E6F2968A4}" destId="{87929E0B-6E7A-425A-B80B-AECAAD5EFA6A}" srcOrd="0" destOrd="0" presId="urn:microsoft.com/office/officeart/2005/8/layout/list1"/>
    <dgm:cxn modelId="{2CF1523D-7033-45ED-BC10-38EE4C00B57C}" type="presParOf" srcId="{A30FA447-1BD4-42AC-995F-789E6F2968A4}" destId="{C6AE94EB-85A9-4624-8CA1-966D63BAEF7E}" srcOrd="1" destOrd="0" presId="urn:microsoft.com/office/officeart/2005/8/layout/list1"/>
    <dgm:cxn modelId="{818CA295-80CA-4357-B498-25534D577FB3}" type="presParOf" srcId="{315D8390-C519-452B-96DC-6E039662B11C}" destId="{2A0F49F1-B98D-47F4-BC67-6F66348D3794}" srcOrd="1" destOrd="0" presId="urn:microsoft.com/office/officeart/2005/8/layout/list1"/>
    <dgm:cxn modelId="{D684282D-3D50-43E2-BF6F-435F21A7FAD7}" type="presParOf" srcId="{315D8390-C519-452B-96DC-6E039662B11C}" destId="{F79A25F3-34B3-4F57-A5C7-0B7071D9C8BE}" srcOrd="2" destOrd="0" presId="urn:microsoft.com/office/officeart/2005/8/layout/list1"/>
    <dgm:cxn modelId="{2A3B960B-F7B2-4B74-AFA8-052FB8956F12}" type="presParOf" srcId="{315D8390-C519-452B-96DC-6E039662B11C}" destId="{097961EC-C23E-4706-8D06-B6E0532B0E1D}" srcOrd="3" destOrd="0" presId="urn:microsoft.com/office/officeart/2005/8/layout/list1"/>
    <dgm:cxn modelId="{A87E4ABF-F722-4691-BAF4-8682008A247D}" type="presParOf" srcId="{315D8390-C519-452B-96DC-6E039662B11C}" destId="{51E1437A-57AA-4E86-B106-8C6ECAD6264E}" srcOrd="4" destOrd="0" presId="urn:microsoft.com/office/officeart/2005/8/layout/list1"/>
    <dgm:cxn modelId="{F66432BE-9019-4FAF-96F6-B0CA5F0A3EF1}" type="presParOf" srcId="{51E1437A-57AA-4E86-B106-8C6ECAD6264E}" destId="{57C0826C-8C33-454C-BD14-0C2118E9E8AC}" srcOrd="0" destOrd="0" presId="urn:microsoft.com/office/officeart/2005/8/layout/list1"/>
    <dgm:cxn modelId="{0C3D35F6-900A-4F73-AAFB-4252370E3A97}" type="presParOf" srcId="{51E1437A-57AA-4E86-B106-8C6ECAD6264E}" destId="{95AE9D94-89C7-4406-BFD8-2DAF14A9482F}" srcOrd="1" destOrd="0" presId="urn:microsoft.com/office/officeart/2005/8/layout/list1"/>
    <dgm:cxn modelId="{C387866E-45D6-46C4-8535-AE0F16CEFE9F}" type="presParOf" srcId="{315D8390-C519-452B-96DC-6E039662B11C}" destId="{CA93A2F5-EA10-4D0D-A82B-749E1CDE7986}" srcOrd="5" destOrd="0" presId="urn:microsoft.com/office/officeart/2005/8/layout/list1"/>
    <dgm:cxn modelId="{C197D0E7-2140-4519-BE8C-2C767C5E0447}" type="presParOf" srcId="{315D8390-C519-452B-96DC-6E039662B11C}" destId="{B96A3E53-A815-43A0-8139-F3D285FFD86E}" srcOrd="6" destOrd="0" presId="urn:microsoft.com/office/officeart/2005/8/layout/list1"/>
    <dgm:cxn modelId="{45EED9FC-596A-46BD-810A-14827C51279B}" type="presParOf" srcId="{315D8390-C519-452B-96DC-6E039662B11C}" destId="{0ABDCBBF-76C0-40B7-A00E-589F7CE8D553}" srcOrd="7" destOrd="0" presId="urn:microsoft.com/office/officeart/2005/8/layout/list1"/>
    <dgm:cxn modelId="{A3CD6406-B590-4361-9288-C57F39A5043C}" type="presParOf" srcId="{315D8390-C519-452B-96DC-6E039662B11C}" destId="{AD64D19A-AB8A-48A5-B07D-6A09801928D0}" srcOrd="8" destOrd="0" presId="urn:microsoft.com/office/officeart/2005/8/layout/list1"/>
    <dgm:cxn modelId="{BEDC9D82-F05A-47F6-A800-1ABB2A874EC3}" type="presParOf" srcId="{AD64D19A-AB8A-48A5-B07D-6A09801928D0}" destId="{F84E8820-BDE8-4F1F-8D07-B6A02C96B0E6}" srcOrd="0" destOrd="0" presId="urn:microsoft.com/office/officeart/2005/8/layout/list1"/>
    <dgm:cxn modelId="{EFE0ADBA-36FB-4DD6-84B2-2E307405A9D2}" type="presParOf" srcId="{AD64D19A-AB8A-48A5-B07D-6A09801928D0}" destId="{3BF89120-4008-4C2E-8F4E-D2470F91C947}" srcOrd="1" destOrd="0" presId="urn:microsoft.com/office/officeart/2005/8/layout/list1"/>
    <dgm:cxn modelId="{D8D60A88-785B-4A67-BBF0-4168AFECAADB}" type="presParOf" srcId="{315D8390-C519-452B-96DC-6E039662B11C}" destId="{F522EA9E-0AE4-40EE-A9C6-B51687171771}" srcOrd="9" destOrd="0" presId="urn:microsoft.com/office/officeart/2005/8/layout/list1"/>
    <dgm:cxn modelId="{FA21243E-0F2D-4E8F-88D2-42BDBF43E58F}" type="presParOf" srcId="{315D8390-C519-452B-96DC-6E039662B11C}" destId="{EEEFF61B-8A09-4E85-8914-B5CC8E54D645}" srcOrd="10" destOrd="0" presId="urn:microsoft.com/office/officeart/2005/8/layout/list1"/>
    <dgm:cxn modelId="{9EB4498C-27F1-4BA9-8536-D03107BB7572}" type="presParOf" srcId="{315D8390-C519-452B-96DC-6E039662B11C}" destId="{29F5456B-D8CD-4608-BC2E-225ABCA21DE2}" srcOrd="11" destOrd="0" presId="urn:microsoft.com/office/officeart/2005/8/layout/list1"/>
    <dgm:cxn modelId="{64520D19-9CBA-4347-B1C9-2A6849327802}" type="presParOf" srcId="{315D8390-C519-452B-96DC-6E039662B11C}" destId="{FF2AC606-79CD-478F-9B6E-08DB4EDE58EA}" srcOrd="12" destOrd="0" presId="urn:microsoft.com/office/officeart/2005/8/layout/list1"/>
    <dgm:cxn modelId="{CFF3047E-DB52-47BA-AFAE-01ABBB7C0575}" type="presParOf" srcId="{FF2AC606-79CD-478F-9B6E-08DB4EDE58EA}" destId="{BC6090F9-7876-445D-9C8E-37F0F1895474}" srcOrd="0" destOrd="0" presId="urn:microsoft.com/office/officeart/2005/8/layout/list1"/>
    <dgm:cxn modelId="{CDC797CA-7EFC-4D0C-B20D-24252F293986}" type="presParOf" srcId="{FF2AC606-79CD-478F-9B6E-08DB4EDE58EA}" destId="{DF242B8C-FE2D-4034-98ED-5F31ABA30E56}" srcOrd="1" destOrd="0" presId="urn:microsoft.com/office/officeart/2005/8/layout/list1"/>
    <dgm:cxn modelId="{5E2C6391-2992-4998-8542-CBBD816EE37F}" type="presParOf" srcId="{315D8390-C519-452B-96DC-6E039662B11C}" destId="{4A663F2B-BF03-43AC-84B8-4C76EFAA57B8}" srcOrd="13" destOrd="0" presId="urn:microsoft.com/office/officeart/2005/8/layout/list1"/>
    <dgm:cxn modelId="{819B980F-28ED-440B-BB20-32E60C4F4BC1}" type="presParOf" srcId="{315D8390-C519-452B-96DC-6E039662B11C}" destId="{09BD65C7-AD30-4D06-82D3-D07AC739001E}" srcOrd="14" destOrd="0" presId="urn:microsoft.com/office/officeart/2005/8/layout/list1"/>
    <dgm:cxn modelId="{C5FABAFE-D258-481E-897A-BBE4B35A125E}" type="presParOf" srcId="{315D8390-C519-452B-96DC-6E039662B11C}" destId="{4CAB69D8-ABE7-476D-8902-AC0A1C4623BB}" srcOrd="15" destOrd="0" presId="urn:microsoft.com/office/officeart/2005/8/layout/list1"/>
    <dgm:cxn modelId="{EE0A475E-99A7-40F8-9AC8-4CF438A1CB96}" type="presParOf" srcId="{315D8390-C519-452B-96DC-6E039662B11C}" destId="{611EC3CF-6D65-414A-9DF8-5FF18FAD8D92}" srcOrd="16" destOrd="0" presId="urn:microsoft.com/office/officeart/2005/8/layout/list1"/>
    <dgm:cxn modelId="{CBD0813D-C06E-4286-835F-9133F9AF7D8D}" type="presParOf" srcId="{611EC3CF-6D65-414A-9DF8-5FF18FAD8D92}" destId="{A6417622-E61C-48FE-B1A3-CDA2B4C72597}" srcOrd="0" destOrd="0" presId="urn:microsoft.com/office/officeart/2005/8/layout/list1"/>
    <dgm:cxn modelId="{E60B16EB-5B54-46E9-8DE1-2BC5131BD5BF}" type="presParOf" srcId="{611EC3CF-6D65-414A-9DF8-5FF18FAD8D92}" destId="{E67640A1-9FAC-4DCA-836A-387D59BD2FC0}" srcOrd="1" destOrd="0" presId="urn:microsoft.com/office/officeart/2005/8/layout/list1"/>
    <dgm:cxn modelId="{769F3788-8838-4956-AEC3-416B073D2850}" type="presParOf" srcId="{315D8390-C519-452B-96DC-6E039662B11C}" destId="{27591AB8-CA36-4260-BEB3-0A89050188BF}" srcOrd="17" destOrd="0" presId="urn:microsoft.com/office/officeart/2005/8/layout/list1"/>
    <dgm:cxn modelId="{502BDF4D-E94E-4AB0-AFE1-A50025829905}" type="presParOf" srcId="{315D8390-C519-452B-96DC-6E039662B11C}" destId="{CFA10612-D01C-4F98-A9BD-0EFF9C46E06B}" srcOrd="18" destOrd="0" presId="urn:microsoft.com/office/officeart/2005/8/layout/list1"/>
    <dgm:cxn modelId="{BA3DFE85-3091-4B12-8B52-28951D40FC32}" type="presParOf" srcId="{315D8390-C519-452B-96DC-6E039662B11C}" destId="{1A020212-77E0-44B7-9A6D-E0DCF7D0A168}" srcOrd="19" destOrd="0" presId="urn:microsoft.com/office/officeart/2005/8/layout/list1"/>
    <dgm:cxn modelId="{A044D835-8795-406C-8103-52CBE2A563EF}" type="presParOf" srcId="{315D8390-C519-452B-96DC-6E039662B11C}" destId="{F83AFA12-5B75-4AA3-8277-41C918B789E4}" srcOrd="20" destOrd="0" presId="urn:microsoft.com/office/officeart/2005/8/layout/list1"/>
    <dgm:cxn modelId="{A1AEEDE6-B0A6-4095-B21B-E17CC8ADA142}" type="presParOf" srcId="{F83AFA12-5B75-4AA3-8277-41C918B789E4}" destId="{B3A6A88C-D6AA-494B-BB4D-38767A904839}" srcOrd="0" destOrd="0" presId="urn:microsoft.com/office/officeart/2005/8/layout/list1"/>
    <dgm:cxn modelId="{06D0AFD8-2649-4F32-A8BA-A53682B9B37F}" type="presParOf" srcId="{F83AFA12-5B75-4AA3-8277-41C918B789E4}" destId="{C26FAEEB-ED0C-45F6-8A05-E8D0F9B599CE}" srcOrd="1" destOrd="0" presId="urn:microsoft.com/office/officeart/2005/8/layout/list1"/>
    <dgm:cxn modelId="{E52346A6-C5B7-4FD8-BBB5-B6A394B534E4}" type="presParOf" srcId="{315D8390-C519-452B-96DC-6E039662B11C}" destId="{7EAB745D-CE44-4595-B24B-F5DF3FF031F8}" srcOrd="21" destOrd="0" presId="urn:microsoft.com/office/officeart/2005/8/layout/list1"/>
    <dgm:cxn modelId="{27A3D57A-4BB5-48B3-BEF6-ADB9A7572A53}" type="presParOf" srcId="{315D8390-C519-452B-96DC-6E039662B11C}" destId="{7E7D32CA-950A-4CCA-8963-E4A40514B771}" srcOrd="2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25F3-34B3-4F57-A5C7-0B7071D9C8BE}">
      <dsp:nvSpPr>
        <dsp:cNvPr id="0" name=""/>
        <dsp:cNvSpPr/>
      </dsp:nvSpPr>
      <dsp:spPr>
        <a:xfrm>
          <a:off x="0" y="720699"/>
          <a:ext cx="7001022" cy="118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6AE94EB-85A9-4624-8CA1-966D63BAEF7E}">
      <dsp:nvSpPr>
        <dsp:cNvPr id="0" name=""/>
        <dsp:cNvSpPr/>
      </dsp:nvSpPr>
      <dsp:spPr>
        <a:xfrm>
          <a:off x="350051" y="26979"/>
          <a:ext cx="5835281" cy="1387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just" defTabSz="889000">
            <a:lnSpc>
              <a:spcPct val="90000"/>
            </a:lnSpc>
            <a:spcBef>
              <a:spcPct val="0"/>
            </a:spcBef>
            <a:spcAft>
              <a:spcPct val="35000"/>
            </a:spcAft>
            <a:buNone/>
          </a:pPr>
          <a:r>
            <a:rPr lang="pt-PT" sz="2000" b="1" kern="1200" dirty="0" err="1"/>
            <a:t>Computational</a:t>
          </a:r>
          <a:r>
            <a:rPr lang="pt-PT" sz="2000" b="1" kern="1200" dirty="0"/>
            <a:t> </a:t>
          </a:r>
          <a:r>
            <a:rPr lang="pt-PT" sz="2000" b="1" kern="1200" dirty="0" err="1"/>
            <a:t>Thinking</a:t>
          </a:r>
          <a:r>
            <a:rPr lang="pt-PT" sz="2000" b="1" kern="1200" dirty="0"/>
            <a:t> (CT) </a:t>
          </a:r>
          <a:r>
            <a:rPr lang="pt-PT" sz="2000" b="0" kern="1200" dirty="0" err="1"/>
            <a:t>and</a:t>
          </a:r>
          <a:r>
            <a:rPr lang="pt-PT" sz="2000" b="0" kern="1200" dirty="0"/>
            <a:t> </a:t>
          </a:r>
          <a:r>
            <a:rPr lang="pt-PT" sz="2000" b="0" kern="1200" dirty="0" err="1"/>
            <a:t>educational</a:t>
          </a:r>
          <a:r>
            <a:rPr lang="pt-PT" sz="2000" b="0" kern="1200" dirty="0"/>
            <a:t> </a:t>
          </a:r>
          <a:r>
            <a:rPr lang="pt-PT" sz="2000" b="0" i="1" kern="1200" dirty="0"/>
            <a:t>agenda: </a:t>
          </a:r>
          <a:r>
            <a:rPr lang="pt-PT" sz="2000" b="0" i="0" kern="1200" dirty="0"/>
            <a:t>some </a:t>
          </a:r>
          <a:r>
            <a:rPr lang="en-GB" sz="2000" b="0" i="0" kern="1200" noProof="0" dirty="0"/>
            <a:t>European</a:t>
          </a:r>
          <a:r>
            <a:rPr lang="pt-PT" sz="2000" b="0" i="0" kern="1200" dirty="0"/>
            <a:t> </a:t>
          </a:r>
          <a:r>
            <a:rPr lang="pt-PT" sz="2000" b="0" i="0" kern="1200" dirty="0" err="1"/>
            <a:t>and</a:t>
          </a:r>
          <a:r>
            <a:rPr lang="pt-PT" sz="2000" b="0" i="0" kern="1200" dirty="0"/>
            <a:t> Portuguese </a:t>
          </a:r>
          <a:r>
            <a:rPr lang="en-US" sz="2000" b="0" i="0" kern="1200" noProof="0" dirty="0"/>
            <a:t>examples.</a:t>
          </a:r>
          <a:endParaRPr lang="en-GB" sz="2000" b="1" kern="1200" noProof="0" dirty="0"/>
        </a:p>
      </dsp:txBody>
      <dsp:txXfrm>
        <a:off x="417780" y="94708"/>
        <a:ext cx="5699823" cy="1251982"/>
      </dsp:txXfrm>
    </dsp:sp>
    <dsp:sp modelId="{3BEE1F15-47A6-483A-B781-2B14ECFB2BCD}">
      <dsp:nvSpPr>
        <dsp:cNvPr id="0" name=""/>
        <dsp:cNvSpPr/>
      </dsp:nvSpPr>
      <dsp:spPr>
        <a:xfrm>
          <a:off x="0" y="2852620"/>
          <a:ext cx="7001022" cy="118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6F869C9-0F72-4147-B07B-45A3DC2F7FDF}">
      <dsp:nvSpPr>
        <dsp:cNvPr id="0" name=""/>
        <dsp:cNvSpPr/>
      </dsp:nvSpPr>
      <dsp:spPr>
        <a:xfrm>
          <a:off x="350051" y="2158900"/>
          <a:ext cx="5835281" cy="1387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just" defTabSz="889000">
            <a:lnSpc>
              <a:spcPct val="90000"/>
            </a:lnSpc>
            <a:spcBef>
              <a:spcPct val="0"/>
            </a:spcBef>
            <a:spcAft>
              <a:spcPct val="35000"/>
            </a:spcAft>
            <a:buNone/>
          </a:pPr>
          <a:r>
            <a:rPr lang="en-US" sz="2000" kern="1200" dirty="0"/>
            <a:t>STEM projects examples with TI-Nspire ecosystem.</a:t>
          </a:r>
          <a:endParaRPr lang="en-GB" sz="2000" b="1" kern="1200" noProof="0" dirty="0"/>
        </a:p>
      </dsp:txBody>
      <dsp:txXfrm>
        <a:off x="417780" y="2226629"/>
        <a:ext cx="5699823" cy="1251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25F3-34B3-4F57-A5C7-0B7071D9C8BE}">
      <dsp:nvSpPr>
        <dsp:cNvPr id="0" name=""/>
        <dsp:cNvSpPr/>
      </dsp:nvSpPr>
      <dsp:spPr>
        <a:xfrm>
          <a:off x="0" y="195099"/>
          <a:ext cx="7001022"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6AE94EB-85A9-4624-8CA1-966D63BAEF7E}">
      <dsp:nvSpPr>
        <dsp:cNvPr id="0" name=""/>
        <dsp:cNvSpPr/>
      </dsp:nvSpPr>
      <dsp:spPr>
        <a:xfrm>
          <a:off x="350051" y="3219"/>
          <a:ext cx="49007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577850">
            <a:lnSpc>
              <a:spcPct val="90000"/>
            </a:lnSpc>
            <a:spcBef>
              <a:spcPct val="0"/>
            </a:spcBef>
            <a:spcAft>
              <a:spcPct val="35000"/>
            </a:spcAft>
            <a:buNone/>
          </a:pPr>
          <a:r>
            <a:rPr lang="pt-PT" sz="1300" b="1" kern="1200" dirty="0" err="1"/>
            <a:t>Connection</a:t>
          </a:r>
          <a:r>
            <a:rPr lang="pt-PT" sz="1300" b="1" kern="1200" dirty="0"/>
            <a:t> </a:t>
          </a:r>
          <a:r>
            <a:rPr lang="pt-PT" sz="1300" b="1" kern="1200" dirty="0" err="1"/>
            <a:t>test</a:t>
          </a:r>
          <a:r>
            <a:rPr lang="pt-PT" sz="1300" b="1" kern="1200" dirty="0"/>
            <a:t> – move forward</a:t>
          </a:r>
        </a:p>
      </dsp:txBody>
      <dsp:txXfrm>
        <a:off x="368785" y="21953"/>
        <a:ext cx="4863247" cy="346292"/>
      </dsp:txXfrm>
    </dsp:sp>
    <dsp:sp modelId="{A1F94ACF-96A9-484B-8583-A084736F3106}">
      <dsp:nvSpPr>
        <dsp:cNvPr id="0" name=""/>
        <dsp:cNvSpPr/>
      </dsp:nvSpPr>
      <dsp:spPr>
        <a:xfrm>
          <a:off x="0" y="784779"/>
          <a:ext cx="7001022"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34938A-D13C-48E5-85C8-A71F0D4DD43B}">
      <dsp:nvSpPr>
        <dsp:cNvPr id="0" name=""/>
        <dsp:cNvSpPr/>
      </dsp:nvSpPr>
      <dsp:spPr>
        <a:xfrm>
          <a:off x="350051" y="592899"/>
          <a:ext cx="49007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577850">
            <a:lnSpc>
              <a:spcPct val="90000"/>
            </a:lnSpc>
            <a:spcBef>
              <a:spcPct val="0"/>
            </a:spcBef>
            <a:spcAft>
              <a:spcPct val="35000"/>
            </a:spcAft>
            <a:buNone/>
          </a:pPr>
          <a:r>
            <a:rPr lang="pt-PT" sz="1300" b="1" kern="1200" dirty="0" err="1"/>
            <a:t>Obstacle</a:t>
          </a:r>
          <a:r>
            <a:rPr lang="pt-PT" sz="1300" b="1" kern="1200" dirty="0"/>
            <a:t> </a:t>
          </a:r>
          <a:r>
            <a:rPr lang="pt-PT" sz="1300" b="1" kern="1200" dirty="0" err="1"/>
            <a:t>detection</a:t>
          </a:r>
          <a:endParaRPr lang="pt-PT" sz="1300" b="1" kern="1200" dirty="0"/>
        </a:p>
      </dsp:txBody>
      <dsp:txXfrm>
        <a:off x="368785" y="611633"/>
        <a:ext cx="4863247" cy="346292"/>
      </dsp:txXfrm>
    </dsp:sp>
    <dsp:sp modelId="{B68D2735-C59F-41F1-B458-42E137EFE3A0}">
      <dsp:nvSpPr>
        <dsp:cNvPr id="0" name=""/>
        <dsp:cNvSpPr/>
      </dsp:nvSpPr>
      <dsp:spPr>
        <a:xfrm>
          <a:off x="0" y="1374460"/>
          <a:ext cx="7001022"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94A4214-3C35-435A-99CE-565ADD99CFF0}">
      <dsp:nvSpPr>
        <dsp:cNvPr id="0" name=""/>
        <dsp:cNvSpPr/>
      </dsp:nvSpPr>
      <dsp:spPr>
        <a:xfrm>
          <a:off x="350051" y="1182580"/>
          <a:ext cx="49007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577850">
            <a:lnSpc>
              <a:spcPct val="90000"/>
            </a:lnSpc>
            <a:spcBef>
              <a:spcPct val="0"/>
            </a:spcBef>
            <a:spcAft>
              <a:spcPct val="35000"/>
            </a:spcAft>
            <a:buNone/>
          </a:pPr>
          <a:r>
            <a:rPr lang="pt-PT" sz="1300" b="1" kern="1200" dirty="0"/>
            <a:t>Virtual </a:t>
          </a:r>
          <a:r>
            <a:rPr lang="pt-PT" sz="1300" b="1" kern="1200" dirty="0" err="1"/>
            <a:t>barrier</a:t>
          </a:r>
          <a:endParaRPr lang="pt-PT" sz="1300" b="1" kern="1200" dirty="0"/>
        </a:p>
      </dsp:txBody>
      <dsp:txXfrm>
        <a:off x="368785" y="1201314"/>
        <a:ext cx="4863247" cy="346292"/>
      </dsp:txXfrm>
    </dsp:sp>
    <dsp:sp modelId="{01CD4408-07D6-4B43-A2D7-391F0CF67D47}">
      <dsp:nvSpPr>
        <dsp:cNvPr id="0" name=""/>
        <dsp:cNvSpPr/>
      </dsp:nvSpPr>
      <dsp:spPr>
        <a:xfrm>
          <a:off x="0" y="1964140"/>
          <a:ext cx="7001022"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708C46E-9230-4835-A281-C96695843B6A}">
      <dsp:nvSpPr>
        <dsp:cNvPr id="0" name=""/>
        <dsp:cNvSpPr/>
      </dsp:nvSpPr>
      <dsp:spPr>
        <a:xfrm>
          <a:off x="350051" y="1772260"/>
          <a:ext cx="49007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577850">
            <a:lnSpc>
              <a:spcPct val="90000"/>
            </a:lnSpc>
            <a:spcBef>
              <a:spcPct val="0"/>
            </a:spcBef>
            <a:spcAft>
              <a:spcPct val="35000"/>
            </a:spcAft>
            <a:buNone/>
          </a:pPr>
          <a:r>
            <a:rPr lang="pt-PT" sz="1300" b="1" kern="1200" dirty="0"/>
            <a:t>Step </a:t>
          </a:r>
          <a:r>
            <a:rPr lang="pt-PT" sz="1300" b="1" kern="1200" dirty="0" err="1"/>
            <a:t>detection</a:t>
          </a:r>
          <a:endParaRPr lang="pt-PT" sz="1300" b="1" kern="1200" dirty="0"/>
        </a:p>
      </dsp:txBody>
      <dsp:txXfrm>
        <a:off x="368785" y="1790994"/>
        <a:ext cx="4863247" cy="346292"/>
      </dsp:txXfrm>
    </dsp:sp>
    <dsp:sp modelId="{D3B31D80-0C66-4BA9-A2D5-FB9CDF8A71C6}">
      <dsp:nvSpPr>
        <dsp:cNvPr id="0" name=""/>
        <dsp:cNvSpPr/>
      </dsp:nvSpPr>
      <dsp:spPr>
        <a:xfrm>
          <a:off x="0" y="2553820"/>
          <a:ext cx="7001022"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208A5FE-5F70-413A-8F69-E6D6696888D7}">
      <dsp:nvSpPr>
        <dsp:cNvPr id="0" name=""/>
        <dsp:cNvSpPr/>
      </dsp:nvSpPr>
      <dsp:spPr>
        <a:xfrm>
          <a:off x="350051" y="2361940"/>
          <a:ext cx="49007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577850">
            <a:lnSpc>
              <a:spcPct val="90000"/>
            </a:lnSpc>
            <a:spcBef>
              <a:spcPct val="0"/>
            </a:spcBef>
            <a:spcAft>
              <a:spcPct val="35000"/>
            </a:spcAft>
            <a:buNone/>
          </a:pPr>
          <a:r>
            <a:rPr lang="pt-PT" sz="1300" b="1" kern="1200" dirty="0" err="1"/>
            <a:t>Dirt</a:t>
          </a:r>
          <a:r>
            <a:rPr lang="pt-PT" sz="1300" b="1" kern="1200" dirty="0"/>
            <a:t> </a:t>
          </a:r>
          <a:r>
            <a:rPr lang="pt-PT" sz="1300" b="1" kern="1200" dirty="0" err="1"/>
            <a:t>detection</a:t>
          </a:r>
          <a:endParaRPr lang="pt-PT" sz="1300" b="1" kern="1200" dirty="0"/>
        </a:p>
      </dsp:txBody>
      <dsp:txXfrm>
        <a:off x="368785" y="2380674"/>
        <a:ext cx="4863247" cy="346292"/>
      </dsp:txXfrm>
    </dsp:sp>
    <dsp:sp modelId="{5982F801-0E71-452D-9B23-C7922878D28F}">
      <dsp:nvSpPr>
        <dsp:cNvPr id="0" name=""/>
        <dsp:cNvSpPr/>
      </dsp:nvSpPr>
      <dsp:spPr>
        <a:xfrm>
          <a:off x="0" y="3143500"/>
          <a:ext cx="7001022"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162C517-44DE-441A-8186-BEEFFCD7FA71}">
      <dsp:nvSpPr>
        <dsp:cNvPr id="0" name=""/>
        <dsp:cNvSpPr/>
      </dsp:nvSpPr>
      <dsp:spPr>
        <a:xfrm>
          <a:off x="350051" y="2951620"/>
          <a:ext cx="49007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577850">
            <a:lnSpc>
              <a:spcPct val="90000"/>
            </a:lnSpc>
            <a:spcBef>
              <a:spcPct val="0"/>
            </a:spcBef>
            <a:spcAft>
              <a:spcPct val="35000"/>
            </a:spcAft>
            <a:buNone/>
          </a:pPr>
          <a:r>
            <a:rPr lang="pt-PT" sz="1300" b="1" kern="1200" dirty="0"/>
            <a:t>Wall </a:t>
          </a:r>
          <a:r>
            <a:rPr lang="pt-PT" sz="1300" b="1" kern="1200" dirty="0" err="1"/>
            <a:t>outline</a:t>
          </a:r>
          <a:endParaRPr lang="pt-PT" sz="1300" b="1" kern="1200" dirty="0"/>
        </a:p>
      </dsp:txBody>
      <dsp:txXfrm>
        <a:off x="368785" y="2970354"/>
        <a:ext cx="4863247" cy="346292"/>
      </dsp:txXfrm>
    </dsp:sp>
    <dsp:sp modelId="{AF3D981B-6DE0-4FE5-AF34-88501A5AD351}">
      <dsp:nvSpPr>
        <dsp:cNvPr id="0" name=""/>
        <dsp:cNvSpPr/>
      </dsp:nvSpPr>
      <dsp:spPr>
        <a:xfrm>
          <a:off x="0" y="3733180"/>
          <a:ext cx="7001022" cy="32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6FB039D-046A-4233-B018-43F7E99EBEAF}">
      <dsp:nvSpPr>
        <dsp:cNvPr id="0" name=""/>
        <dsp:cNvSpPr/>
      </dsp:nvSpPr>
      <dsp:spPr>
        <a:xfrm>
          <a:off x="350051" y="3541300"/>
          <a:ext cx="4900715" cy="383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577850">
            <a:lnSpc>
              <a:spcPct val="90000"/>
            </a:lnSpc>
            <a:spcBef>
              <a:spcPct val="0"/>
            </a:spcBef>
            <a:spcAft>
              <a:spcPct val="35000"/>
            </a:spcAft>
            <a:buNone/>
          </a:pPr>
          <a:r>
            <a:rPr lang="pt-PT" sz="1300" b="1" kern="1200" dirty="0" err="1"/>
            <a:t>Full</a:t>
          </a:r>
          <a:r>
            <a:rPr lang="pt-PT" sz="1300" b="1" kern="1200" dirty="0"/>
            <a:t> </a:t>
          </a:r>
          <a:r>
            <a:rPr lang="pt-PT" sz="1300" b="1" kern="1200" dirty="0" err="1"/>
            <a:t>algorithm</a:t>
          </a:r>
          <a:r>
            <a:rPr lang="pt-PT" sz="1300" b="1" kern="1200" dirty="0"/>
            <a:t> </a:t>
          </a:r>
          <a:r>
            <a:rPr lang="pt-PT" sz="1300" b="1" kern="1200" dirty="0" err="1"/>
            <a:t>implementation</a:t>
          </a:r>
          <a:endParaRPr lang="pt-PT" sz="1300" b="1" kern="1200" dirty="0"/>
        </a:p>
      </dsp:txBody>
      <dsp:txXfrm>
        <a:off x="368785" y="3560034"/>
        <a:ext cx="4863247"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25F3-34B3-4F57-A5C7-0B7071D9C8BE}">
      <dsp:nvSpPr>
        <dsp:cNvPr id="0" name=""/>
        <dsp:cNvSpPr/>
      </dsp:nvSpPr>
      <dsp:spPr>
        <a:xfrm>
          <a:off x="0" y="252699"/>
          <a:ext cx="7001022"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6AE94EB-85A9-4624-8CA1-966D63BAEF7E}">
      <dsp:nvSpPr>
        <dsp:cNvPr id="0" name=""/>
        <dsp:cNvSpPr/>
      </dsp:nvSpPr>
      <dsp:spPr>
        <a:xfrm>
          <a:off x="350051" y="31299"/>
          <a:ext cx="4900715"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666750">
            <a:lnSpc>
              <a:spcPct val="90000"/>
            </a:lnSpc>
            <a:spcBef>
              <a:spcPct val="0"/>
            </a:spcBef>
            <a:spcAft>
              <a:spcPct val="35000"/>
            </a:spcAft>
            <a:buNone/>
          </a:pPr>
          <a:r>
            <a:rPr lang="pt-PT" sz="1500" b="1" kern="1200" dirty="0" err="1"/>
            <a:t>Connection</a:t>
          </a:r>
          <a:r>
            <a:rPr lang="pt-PT" sz="1500" b="1" kern="1200" dirty="0"/>
            <a:t> </a:t>
          </a:r>
          <a:r>
            <a:rPr lang="pt-PT" sz="1500" b="1" kern="1200" dirty="0" err="1"/>
            <a:t>test</a:t>
          </a:r>
          <a:r>
            <a:rPr lang="pt-PT" sz="1500" b="1" kern="1200" dirty="0"/>
            <a:t> – move forward</a:t>
          </a:r>
        </a:p>
      </dsp:txBody>
      <dsp:txXfrm>
        <a:off x="371667" y="52915"/>
        <a:ext cx="4857483" cy="399568"/>
      </dsp:txXfrm>
    </dsp:sp>
    <dsp:sp modelId="{B96A3E53-A815-43A0-8139-F3D285FFD86E}">
      <dsp:nvSpPr>
        <dsp:cNvPr id="0" name=""/>
        <dsp:cNvSpPr/>
      </dsp:nvSpPr>
      <dsp:spPr>
        <a:xfrm>
          <a:off x="0" y="933100"/>
          <a:ext cx="7001022"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5AE9D94-89C7-4406-BFD8-2DAF14A9482F}">
      <dsp:nvSpPr>
        <dsp:cNvPr id="0" name=""/>
        <dsp:cNvSpPr/>
      </dsp:nvSpPr>
      <dsp:spPr>
        <a:xfrm>
          <a:off x="350051" y="711699"/>
          <a:ext cx="4900715"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666750">
            <a:lnSpc>
              <a:spcPct val="90000"/>
            </a:lnSpc>
            <a:spcBef>
              <a:spcPct val="0"/>
            </a:spcBef>
            <a:spcAft>
              <a:spcPct val="35000"/>
            </a:spcAft>
            <a:buNone/>
          </a:pPr>
          <a:r>
            <a:rPr lang="pt-PT" sz="1500" b="1" kern="1200" dirty="0"/>
            <a:t>Parking Sensor</a:t>
          </a:r>
        </a:p>
      </dsp:txBody>
      <dsp:txXfrm>
        <a:off x="371667" y="733315"/>
        <a:ext cx="4857483" cy="399568"/>
      </dsp:txXfrm>
    </dsp:sp>
    <dsp:sp modelId="{EEEFF61B-8A09-4E85-8914-B5CC8E54D645}">
      <dsp:nvSpPr>
        <dsp:cNvPr id="0" name=""/>
        <dsp:cNvSpPr/>
      </dsp:nvSpPr>
      <dsp:spPr>
        <a:xfrm>
          <a:off x="0" y="1613500"/>
          <a:ext cx="7001022"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BF89120-4008-4C2E-8F4E-D2470F91C947}">
      <dsp:nvSpPr>
        <dsp:cNvPr id="0" name=""/>
        <dsp:cNvSpPr/>
      </dsp:nvSpPr>
      <dsp:spPr>
        <a:xfrm>
          <a:off x="350051" y="1392100"/>
          <a:ext cx="4900715"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666750">
            <a:lnSpc>
              <a:spcPct val="90000"/>
            </a:lnSpc>
            <a:spcBef>
              <a:spcPct val="0"/>
            </a:spcBef>
            <a:spcAft>
              <a:spcPct val="35000"/>
            </a:spcAft>
            <a:buNone/>
          </a:pPr>
          <a:r>
            <a:rPr lang="pt-PT" sz="1500" b="1" kern="1200" dirty="0" err="1"/>
            <a:t>Logistic</a:t>
          </a:r>
          <a:r>
            <a:rPr lang="pt-PT" sz="1500" b="1" kern="1200" dirty="0"/>
            <a:t> </a:t>
          </a:r>
          <a:r>
            <a:rPr lang="pt-PT" sz="1500" b="1" kern="1200" dirty="0" err="1"/>
            <a:t>Function</a:t>
          </a:r>
          <a:endParaRPr lang="pt-PT" sz="1500" b="1" kern="1200" dirty="0"/>
        </a:p>
      </dsp:txBody>
      <dsp:txXfrm>
        <a:off x="371667" y="1413716"/>
        <a:ext cx="4857483" cy="399568"/>
      </dsp:txXfrm>
    </dsp:sp>
    <dsp:sp modelId="{09BD65C7-AD30-4D06-82D3-D07AC739001E}">
      <dsp:nvSpPr>
        <dsp:cNvPr id="0" name=""/>
        <dsp:cNvSpPr/>
      </dsp:nvSpPr>
      <dsp:spPr>
        <a:xfrm>
          <a:off x="0" y="2293900"/>
          <a:ext cx="7001022"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F242B8C-FE2D-4034-98ED-5F31ABA30E56}">
      <dsp:nvSpPr>
        <dsp:cNvPr id="0" name=""/>
        <dsp:cNvSpPr/>
      </dsp:nvSpPr>
      <dsp:spPr>
        <a:xfrm>
          <a:off x="350051" y="2072500"/>
          <a:ext cx="4900715"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666750">
            <a:lnSpc>
              <a:spcPct val="90000"/>
            </a:lnSpc>
            <a:spcBef>
              <a:spcPct val="0"/>
            </a:spcBef>
            <a:spcAft>
              <a:spcPct val="35000"/>
            </a:spcAft>
            <a:buNone/>
          </a:pPr>
          <a:r>
            <a:rPr lang="pt-PT" sz="1500" b="1" kern="1200" dirty="0" err="1"/>
            <a:t>Parallel</a:t>
          </a:r>
          <a:r>
            <a:rPr lang="pt-PT" sz="1500" b="1" kern="1200" dirty="0"/>
            <a:t> Parking</a:t>
          </a:r>
          <a:endParaRPr lang="pt-PT" sz="1500" b="1" i="1" kern="1200" dirty="0"/>
        </a:p>
      </dsp:txBody>
      <dsp:txXfrm>
        <a:off x="371667" y="2094116"/>
        <a:ext cx="4857483" cy="399568"/>
      </dsp:txXfrm>
    </dsp:sp>
    <dsp:sp modelId="{CFA10612-D01C-4F98-A9BD-0EFF9C46E06B}">
      <dsp:nvSpPr>
        <dsp:cNvPr id="0" name=""/>
        <dsp:cNvSpPr/>
      </dsp:nvSpPr>
      <dsp:spPr>
        <a:xfrm>
          <a:off x="0" y="2974300"/>
          <a:ext cx="7001022"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7640A1-9FAC-4DCA-836A-387D59BD2FC0}">
      <dsp:nvSpPr>
        <dsp:cNvPr id="0" name=""/>
        <dsp:cNvSpPr/>
      </dsp:nvSpPr>
      <dsp:spPr>
        <a:xfrm>
          <a:off x="350051" y="2752900"/>
          <a:ext cx="4900715"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666750">
            <a:lnSpc>
              <a:spcPct val="90000"/>
            </a:lnSpc>
            <a:spcBef>
              <a:spcPct val="0"/>
            </a:spcBef>
            <a:spcAft>
              <a:spcPct val="35000"/>
            </a:spcAft>
            <a:buNone/>
          </a:pPr>
          <a:r>
            <a:rPr lang="pt-PT" sz="1500" b="1" kern="1200" dirty="0"/>
            <a:t>Perpendicular Parking</a:t>
          </a:r>
          <a:endParaRPr lang="pt-PT" sz="1500" b="1" i="1" kern="1200" dirty="0"/>
        </a:p>
      </dsp:txBody>
      <dsp:txXfrm>
        <a:off x="371667" y="2774516"/>
        <a:ext cx="4857483" cy="399568"/>
      </dsp:txXfrm>
    </dsp:sp>
    <dsp:sp modelId="{7E7D32CA-950A-4CCA-8963-E4A40514B771}">
      <dsp:nvSpPr>
        <dsp:cNvPr id="0" name=""/>
        <dsp:cNvSpPr/>
      </dsp:nvSpPr>
      <dsp:spPr>
        <a:xfrm>
          <a:off x="0" y="3654700"/>
          <a:ext cx="7001022" cy="37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26FAEEB-ED0C-45F6-8A05-E8D0F9B599CE}">
      <dsp:nvSpPr>
        <dsp:cNvPr id="0" name=""/>
        <dsp:cNvSpPr/>
      </dsp:nvSpPr>
      <dsp:spPr>
        <a:xfrm>
          <a:off x="350051" y="3433300"/>
          <a:ext cx="4900715" cy="442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5235" tIns="0" rIns="185235" bIns="0" numCol="1" spcCol="1270" anchor="ctr" anchorCtr="0">
          <a:noAutofit/>
        </a:bodyPr>
        <a:lstStyle/>
        <a:p>
          <a:pPr marL="0" lvl="0" indent="0" algn="l" defTabSz="666750">
            <a:lnSpc>
              <a:spcPct val="90000"/>
            </a:lnSpc>
            <a:spcBef>
              <a:spcPct val="0"/>
            </a:spcBef>
            <a:spcAft>
              <a:spcPct val="35000"/>
            </a:spcAft>
            <a:buNone/>
          </a:pPr>
          <a:r>
            <a:rPr lang="pt-PT" sz="1500" b="1" kern="1200" dirty="0" err="1"/>
            <a:t>Search</a:t>
          </a:r>
          <a:r>
            <a:rPr lang="pt-PT" sz="1500" b="1" kern="1200" dirty="0"/>
            <a:t> </a:t>
          </a:r>
          <a:r>
            <a:rPr lang="pt-PT" sz="1500" b="1" kern="1200" dirty="0" err="1"/>
            <a:t>and</a:t>
          </a:r>
          <a:r>
            <a:rPr lang="pt-PT" sz="1500" b="1" kern="1200" dirty="0"/>
            <a:t> </a:t>
          </a:r>
          <a:r>
            <a:rPr lang="pt-PT" sz="1500" b="1" kern="1200" dirty="0" err="1"/>
            <a:t>park</a:t>
          </a:r>
          <a:endParaRPr lang="pt-PT" sz="1500" b="1" kern="1200" dirty="0"/>
        </a:p>
      </dsp:txBody>
      <dsp:txXfrm>
        <a:off x="371667" y="3454916"/>
        <a:ext cx="4857483"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85621" cy="501576"/>
          </a:xfrm>
          <a:prstGeom prst="rect">
            <a:avLst/>
          </a:prstGeom>
        </p:spPr>
        <p:txBody>
          <a:bodyPr vert="horz" lIns="92446" tIns="46223" rIns="92446" bIns="46223" rtlCol="0"/>
          <a:lstStyle>
            <a:lvl1pPr algn="l">
              <a:defRPr sz="1200"/>
            </a:lvl1pPr>
          </a:lstStyle>
          <a:p>
            <a:endParaRPr lang="pt-PT"/>
          </a:p>
        </p:txBody>
      </p:sp>
      <p:sp>
        <p:nvSpPr>
          <p:cNvPr id="3" name="Marcador de Posição da Data 2"/>
          <p:cNvSpPr>
            <a:spLocks noGrp="1"/>
          </p:cNvSpPr>
          <p:nvPr>
            <p:ph type="dt" idx="1"/>
          </p:nvPr>
        </p:nvSpPr>
        <p:spPr>
          <a:xfrm>
            <a:off x="3900934" y="0"/>
            <a:ext cx="2985621" cy="501576"/>
          </a:xfrm>
          <a:prstGeom prst="rect">
            <a:avLst/>
          </a:prstGeom>
        </p:spPr>
        <p:txBody>
          <a:bodyPr vert="horz" lIns="92446" tIns="46223" rIns="92446" bIns="46223" rtlCol="0"/>
          <a:lstStyle>
            <a:lvl1pPr algn="r">
              <a:defRPr sz="1200"/>
            </a:lvl1pPr>
          </a:lstStyle>
          <a:p>
            <a:fld id="{BA2E31D2-CF65-47C6-B76D-386268E367A7}" type="datetimeFigureOut">
              <a:rPr lang="pt-PT" smtClean="0"/>
              <a:t>15/09/2021</a:t>
            </a:fld>
            <a:endParaRPr lang="pt-PT"/>
          </a:p>
        </p:txBody>
      </p:sp>
      <p:sp>
        <p:nvSpPr>
          <p:cNvPr id="4" name="Marcador de Posição da Imagem do Diapositivo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2446" tIns="46223" rIns="92446" bIns="46223" rtlCol="0" anchor="ctr"/>
          <a:lstStyle/>
          <a:p>
            <a:endParaRPr lang="pt-PT"/>
          </a:p>
        </p:txBody>
      </p:sp>
      <p:sp>
        <p:nvSpPr>
          <p:cNvPr id="5" name="Marcador de Posição de Notas 4"/>
          <p:cNvSpPr>
            <a:spLocks noGrp="1"/>
          </p:cNvSpPr>
          <p:nvPr>
            <p:ph type="body" sz="quarter" idx="3"/>
          </p:nvPr>
        </p:nvSpPr>
        <p:spPr>
          <a:xfrm>
            <a:off x="688495" y="4821859"/>
            <a:ext cx="5511174" cy="3945303"/>
          </a:xfrm>
          <a:prstGeom prst="rect">
            <a:avLst/>
          </a:prstGeom>
        </p:spPr>
        <p:txBody>
          <a:bodyPr vert="horz" lIns="92446" tIns="46223" rIns="92446" bIns="46223"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518724"/>
            <a:ext cx="2985621" cy="501576"/>
          </a:xfrm>
          <a:prstGeom prst="rect">
            <a:avLst/>
          </a:prstGeom>
        </p:spPr>
        <p:txBody>
          <a:bodyPr vert="horz" lIns="92446" tIns="46223" rIns="92446" bIns="46223"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900934" y="9518724"/>
            <a:ext cx="2985621" cy="501576"/>
          </a:xfrm>
          <a:prstGeom prst="rect">
            <a:avLst/>
          </a:prstGeom>
        </p:spPr>
        <p:txBody>
          <a:bodyPr vert="horz" lIns="92446" tIns="46223" rIns="92446" bIns="46223" rtlCol="0" anchor="b"/>
          <a:lstStyle>
            <a:lvl1pPr algn="r">
              <a:defRPr sz="1200"/>
            </a:lvl1pPr>
          </a:lstStyle>
          <a:p>
            <a:fld id="{CDBB9348-740B-47C4-AABE-8A5F0465F94E}" type="slidenum">
              <a:rPr lang="pt-PT" smtClean="0"/>
              <a:t>‹#›</a:t>
            </a:fld>
            <a:endParaRPr lang="pt-PT"/>
          </a:p>
        </p:txBody>
      </p:sp>
    </p:spTree>
    <p:extLst>
      <p:ext uri="{BB962C8B-B14F-4D97-AF65-F5344CB8AC3E}">
        <p14:creationId xmlns:p14="http://schemas.microsoft.com/office/powerpoint/2010/main" val="365917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a:t>
            </a:fld>
            <a:endParaRPr lang="pt-PT"/>
          </a:p>
        </p:txBody>
      </p:sp>
    </p:spTree>
    <p:extLst>
      <p:ext uri="{BB962C8B-B14F-4D97-AF65-F5344CB8AC3E}">
        <p14:creationId xmlns:p14="http://schemas.microsoft.com/office/powerpoint/2010/main" val="123056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11</a:t>
            </a:fld>
            <a:endParaRPr lang="pt-PT"/>
          </a:p>
        </p:txBody>
      </p:sp>
    </p:spTree>
    <p:extLst>
      <p:ext uri="{BB962C8B-B14F-4D97-AF65-F5344CB8AC3E}">
        <p14:creationId xmlns:p14="http://schemas.microsoft.com/office/powerpoint/2010/main" val="348252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12</a:t>
            </a:fld>
            <a:endParaRPr lang="pt-PT"/>
          </a:p>
        </p:txBody>
      </p:sp>
    </p:spTree>
    <p:extLst>
      <p:ext uri="{BB962C8B-B14F-4D97-AF65-F5344CB8AC3E}">
        <p14:creationId xmlns:p14="http://schemas.microsoft.com/office/powerpoint/2010/main" val="1996892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13</a:t>
            </a:fld>
            <a:endParaRPr lang="pt-PT"/>
          </a:p>
        </p:txBody>
      </p:sp>
    </p:spTree>
    <p:extLst>
      <p:ext uri="{BB962C8B-B14F-4D97-AF65-F5344CB8AC3E}">
        <p14:creationId xmlns:p14="http://schemas.microsoft.com/office/powerpoint/2010/main" val="268855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14</a:t>
            </a:fld>
            <a:endParaRPr lang="pt-PT"/>
          </a:p>
        </p:txBody>
      </p:sp>
    </p:spTree>
    <p:extLst>
      <p:ext uri="{BB962C8B-B14F-4D97-AF65-F5344CB8AC3E}">
        <p14:creationId xmlns:p14="http://schemas.microsoft.com/office/powerpoint/2010/main" val="3968911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15</a:t>
            </a:fld>
            <a:endParaRPr lang="pt-PT"/>
          </a:p>
        </p:txBody>
      </p:sp>
    </p:spTree>
    <p:extLst>
      <p:ext uri="{BB962C8B-B14F-4D97-AF65-F5344CB8AC3E}">
        <p14:creationId xmlns:p14="http://schemas.microsoft.com/office/powerpoint/2010/main" val="269251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16</a:t>
            </a:fld>
            <a:endParaRPr lang="pt-PT"/>
          </a:p>
        </p:txBody>
      </p:sp>
    </p:spTree>
    <p:extLst>
      <p:ext uri="{BB962C8B-B14F-4D97-AF65-F5344CB8AC3E}">
        <p14:creationId xmlns:p14="http://schemas.microsoft.com/office/powerpoint/2010/main" val="88529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17</a:t>
            </a:fld>
            <a:endParaRPr lang="pt-PT"/>
          </a:p>
        </p:txBody>
      </p:sp>
    </p:spTree>
    <p:extLst>
      <p:ext uri="{BB962C8B-B14F-4D97-AF65-F5344CB8AC3E}">
        <p14:creationId xmlns:p14="http://schemas.microsoft.com/office/powerpoint/2010/main" val="228507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18</a:t>
            </a:fld>
            <a:endParaRPr lang="pt-PT"/>
          </a:p>
        </p:txBody>
      </p:sp>
    </p:spTree>
    <p:extLst>
      <p:ext uri="{BB962C8B-B14F-4D97-AF65-F5344CB8AC3E}">
        <p14:creationId xmlns:p14="http://schemas.microsoft.com/office/powerpoint/2010/main" val="2742860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19</a:t>
            </a:fld>
            <a:endParaRPr lang="pt-PT"/>
          </a:p>
        </p:txBody>
      </p:sp>
    </p:spTree>
    <p:extLst>
      <p:ext uri="{BB962C8B-B14F-4D97-AF65-F5344CB8AC3E}">
        <p14:creationId xmlns:p14="http://schemas.microsoft.com/office/powerpoint/2010/main" val="772259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20</a:t>
            </a:fld>
            <a:endParaRPr lang="pt-PT"/>
          </a:p>
        </p:txBody>
      </p:sp>
    </p:spTree>
    <p:extLst>
      <p:ext uri="{BB962C8B-B14F-4D97-AF65-F5344CB8AC3E}">
        <p14:creationId xmlns:p14="http://schemas.microsoft.com/office/powerpoint/2010/main" val="270254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2</a:t>
            </a:fld>
            <a:endParaRPr lang="pt-PT" dirty="0"/>
          </a:p>
        </p:txBody>
      </p:sp>
    </p:spTree>
    <p:extLst>
      <p:ext uri="{BB962C8B-B14F-4D97-AF65-F5344CB8AC3E}">
        <p14:creationId xmlns:p14="http://schemas.microsoft.com/office/powerpoint/2010/main" val="2239302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21</a:t>
            </a:fld>
            <a:endParaRPr lang="en-US" dirty="0"/>
          </a:p>
        </p:txBody>
      </p:sp>
    </p:spTree>
    <p:extLst>
      <p:ext uri="{BB962C8B-B14F-4D97-AF65-F5344CB8AC3E}">
        <p14:creationId xmlns:p14="http://schemas.microsoft.com/office/powerpoint/2010/main" val="1302879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22</a:t>
            </a:fld>
            <a:endParaRPr lang="en-US" dirty="0"/>
          </a:p>
        </p:txBody>
      </p:sp>
    </p:spTree>
    <p:extLst>
      <p:ext uri="{BB962C8B-B14F-4D97-AF65-F5344CB8AC3E}">
        <p14:creationId xmlns:p14="http://schemas.microsoft.com/office/powerpoint/2010/main" val="555227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23</a:t>
            </a:fld>
            <a:endParaRPr lang="en-US" dirty="0"/>
          </a:p>
        </p:txBody>
      </p:sp>
    </p:spTree>
    <p:extLst>
      <p:ext uri="{BB962C8B-B14F-4D97-AF65-F5344CB8AC3E}">
        <p14:creationId xmlns:p14="http://schemas.microsoft.com/office/powerpoint/2010/main" val="672407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24</a:t>
            </a:fld>
            <a:endParaRPr lang="en-US" dirty="0"/>
          </a:p>
        </p:txBody>
      </p:sp>
    </p:spTree>
    <p:extLst>
      <p:ext uri="{BB962C8B-B14F-4D97-AF65-F5344CB8AC3E}">
        <p14:creationId xmlns:p14="http://schemas.microsoft.com/office/powerpoint/2010/main" val="266095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3336" marR="0" lvl="0" indent="-173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25</a:t>
            </a:fld>
            <a:endParaRPr lang="en-US" dirty="0"/>
          </a:p>
        </p:txBody>
      </p:sp>
    </p:spTree>
    <p:extLst>
      <p:ext uri="{BB962C8B-B14F-4D97-AF65-F5344CB8AC3E}">
        <p14:creationId xmlns:p14="http://schemas.microsoft.com/office/powerpoint/2010/main" val="3592062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3336" indent="-173336">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26</a:t>
            </a:fld>
            <a:endParaRPr lang="en-US" dirty="0"/>
          </a:p>
        </p:txBody>
      </p:sp>
    </p:spTree>
    <p:extLst>
      <p:ext uri="{BB962C8B-B14F-4D97-AF65-F5344CB8AC3E}">
        <p14:creationId xmlns:p14="http://schemas.microsoft.com/office/powerpoint/2010/main" val="2223772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27</a:t>
            </a:fld>
            <a:endParaRPr lang="en-US" dirty="0"/>
          </a:p>
        </p:txBody>
      </p:sp>
    </p:spTree>
    <p:extLst>
      <p:ext uri="{BB962C8B-B14F-4D97-AF65-F5344CB8AC3E}">
        <p14:creationId xmlns:p14="http://schemas.microsoft.com/office/powerpoint/2010/main" val="1681063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28</a:t>
            </a:fld>
            <a:endParaRPr lang="en-US" dirty="0"/>
          </a:p>
        </p:txBody>
      </p:sp>
    </p:spTree>
    <p:extLst>
      <p:ext uri="{BB962C8B-B14F-4D97-AF65-F5344CB8AC3E}">
        <p14:creationId xmlns:p14="http://schemas.microsoft.com/office/powerpoint/2010/main" val="3622774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3336" indent="-173336">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29</a:t>
            </a:fld>
            <a:endParaRPr lang="en-US" dirty="0"/>
          </a:p>
        </p:txBody>
      </p:sp>
    </p:spTree>
    <p:extLst>
      <p:ext uri="{BB962C8B-B14F-4D97-AF65-F5344CB8AC3E}">
        <p14:creationId xmlns:p14="http://schemas.microsoft.com/office/powerpoint/2010/main" val="2601366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30</a:t>
            </a:fld>
            <a:endParaRPr lang="en-US" dirty="0"/>
          </a:p>
        </p:txBody>
      </p:sp>
    </p:spTree>
    <p:extLst>
      <p:ext uri="{BB962C8B-B14F-4D97-AF65-F5344CB8AC3E}">
        <p14:creationId xmlns:p14="http://schemas.microsoft.com/office/powerpoint/2010/main" val="425403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3</a:t>
            </a:fld>
            <a:endParaRPr lang="pt-PT" dirty="0"/>
          </a:p>
        </p:txBody>
      </p:sp>
    </p:spTree>
    <p:extLst>
      <p:ext uri="{BB962C8B-B14F-4D97-AF65-F5344CB8AC3E}">
        <p14:creationId xmlns:p14="http://schemas.microsoft.com/office/powerpoint/2010/main" val="723486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31</a:t>
            </a:fld>
            <a:endParaRPr lang="en-US" dirty="0"/>
          </a:p>
        </p:txBody>
      </p:sp>
    </p:spTree>
    <p:extLst>
      <p:ext uri="{BB962C8B-B14F-4D97-AF65-F5344CB8AC3E}">
        <p14:creationId xmlns:p14="http://schemas.microsoft.com/office/powerpoint/2010/main" val="1003857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3336" indent="-173336">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32</a:t>
            </a:fld>
            <a:endParaRPr lang="en-US" dirty="0"/>
          </a:p>
        </p:txBody>
      </p:sp>
    </p:spTree>
    <p:extLst>
      <p:ext uri="{BB962C8B-B14F-4D97-AF65-F5344CB8AC3E}">
        <p14:creationId xmlns:p14="http://schemas.microsoft.com/office/powerpoint/2010/main" val="3961006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33</a:t>
            </a:fld>
            <a:endParaRPr lang="en-US" dirty="0"/>
          </a:p>
        </p:txBody>
      </p:sp>
    </p:spTree>
    <p:extLst>
      <p:ext uri="{BB962C8B-B14F-4D97-AF65-F5344CB8AC3E}">
        <p14:creationId xmlns:p14="http://schemas.microsoft.com/office/powerpoint/2010/main" val="2748514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34</a:t>
            </a:fld>
            <a:endParaRPr lang="en-US" dirty="0"/>
          </a:p>
        </p:txBody>
      </p:sp>
    </p:spTree>
    <p:extLst>
      <p:ext uri="{BB962C8B-B14F-4D97-AF65-F5344CB8AC3E}">
        <p14:creationId xmlns:p14="http://schemas.microsoft.com/office/powerpoint/2010/main" val="2394173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35</a:t>
            </a:fld>
            <a:endParaRPr lang="en-US" dirty="0"/>
          </a:p>
        </p:txBody>
      </p:sp>
    </p:spTree>
    <p:extLst>
      <p:ext uri="{BB962C8B-B14F-4D97-AF65-F5344CB8AC3E}">
        <p14:creationId xmlns:p14="http://schemas.microsoft.com/office/powerpoint/2010/main" val="1905491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36</a:t>
            </a:fld>
            <a:endParaRPr lang="en-US" dirty="0"/>
          </a:p>
        </p:txBody>
      </p:sp>
    </p:spTree>
    <p:extLst>
      <p:ext uri="{BB962C8B-B14F-4D97-AF65-F5344CB8AC3E}">
        <p14:creationId xmlns:p14="http://schemas.microsoft.com/office/powerpoint/2010/main" val="3585007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37</a:t>
            </a:fld>
            <a:endParaRPr lang="en-US" dirty="0"/>
          </a:p>
        </p:txBody>
      </p:sp>
    </p:spTree>
    <p:extLst>
      <p:ext uri="{BB962C8B-B14F-4D97-AF65-F5344CB8AC3E}">
        <p14:creationId xmlns:p14="http://schemas.microsoft.com/office/powerpoint/2010/main" val="1073497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38</a:t>
            </a:fld>
            <a:endParaRPr lang="en-US" dirty="0"/>
          </a:p>
        </p:txBody>
      </p:sp>
    </p:spTree>
    <p:extLst>
      <p:ext uri="{BB962C8B-B14F-4D97-AF65-F5344CB8AC3E}">
        <p14:creationId xmlns:p14="http://schemas.microsoft.com/office/powerpoint/2010/main" val="2677786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39</a:t>
            </a:fld>
            <a:endParaRPr lang="en-US" dirty="0"/>
          </a:p>
        </p:txBody>
      </p:sp>
    </p:spTree>
    <p:extLst>
      <p:ext uri="{BB962C8B-B14F-4D97-AF65-F5344CB8AC3E}">
        <p14:creationId xmlns:p14="http://schemas.microsoft.com/office/powerpoint/2010/main" val="555227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3336" indent="-173336">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40</a:t>
            </a:fld>
            <a:endParaRPr lang="en-US" dirty="0"/>
          </a:p>
        </p:txBody>
      </p:sp>
    </p:spTree>
    <p:extLst>
      <p:ext uri="{BB962C8B-B14F-4D97-AF65-F5344CB8AC3E}">
        <p14:creationId xmlns:p14="http://schemas.microsoft.com/office/powerpoint/2010/main" val="67240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5</a:t>
            </a:fld>
            <a:endParaRPr lang="pt-PT"/>
          </a:p>
        </p:txBody>
      </p:sp>
    </p:spTree>
    <p:extLst>
      <p:ext uri="{BB962C8B-B14F-4D97-AF65-F5344CB8AC3E}">
        <p14:creationId xmlns:p14="http://schemas.microsoft.com/office/powerpoint/2010/main" val="1020075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41</a:t>
            </a:fld>
            <a:endParaRPr lang="en-US" dirty="0"/>
          </a:p>
        </p:txBody>
      </p:sp>
    </p:spTree>
    <p:extLst>
      <p:ext uri="{BB962C8B-B14F-4D97-AF65-F5344CB8AC3E}">
        <p14:creationId xmlns:p14="http://schemas.microsoft.com/office/powerpoint/2010/main" val="213928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42</a:t>
            </a:fld>
            <a:endParaRPr lang="pt-PT"/>
          </a:p>
        </p:txBody>
      </p:sp>
    </p:spTree>
    <p:extLst>
      <p:ext uri="{BB962C8B-B14F-4D97-AF65-F5344CB8AC3E}">
        <p14:creationId xmlns:p14="http://schemas.microsoft.com/office/powerpoint/2010/main" val="2555497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43</a:t>
            </a:fld>
            <a:endParaRPr lang="en-US" dirty="0"/>
          </a:p>
        </p:txBody>
      </p:sp>
    </p:spTree>
    <p:extLst>
      <p:ext uri="{BB962C8B-B14F-4D97-AF65-F5344CB8AC3E}">
        <p14:creationId xmlns:p14="http://schemas.microsoft.com/office/powerpoint/2010/main" val="3441044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44</a:t>
            </a:fld>
            <a:endParaRPr lang="en-US" dirty="0"/>
          </a:p>
        </p:txBody>
      </p:sp>
    </p:spTree>
    <p:extLst>
      <p:ext uri="{BB962C8B-B14F-4D97-AF65-F5344CB8AC3E}">
        <p14:creationId xmlns:p14="http://schemas.microsoft.com/office/powerpoint/2010/main" val="4214253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45</a:t>
            </a:fld>
            <a:endParaRPr lang="en-US" dirty="0"/>
          </a:p>
        </p:txBody>
      </p:sp>
    </p:spTree>
    <p:extLst>
      <p:ext uri="{BB962C8B-B14F-4D97-AF65-F5344CB8AC3E}">
        <p14:creationId xmlns:p14="http://schemas.microsoft.com/office/powerpoint/2010/main" val="599128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3336" indent="-173336">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46</a:t>
            </a:fld>
            <a:endParaRPr lang="en-US" dirty="0"/>
          </a:p>
        </p:txBody>
      </p:sp>
    </p:spTree>
    <p:extLst>
      <p:ext uri="{BB962C8B-B14F-4D97-AF65-F5344CB8AC3E}">
        <p14:creationId xmlns:p14="http://schemas.microsoft.com/office/powerpoint/2010/main" val="2402659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3336" indent="-173336">
              <a:buFont typeface="Arial" panose="020B0604020202020204" pitchFamily="34" charset="0"/>
              <a:buChar char="•"/>
            </a:pPr>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47</a:t>
            </a:fld>
            <a:endParaRPr lang="en-US" dirty="0"/>
          </a:p>
        </p:txBody>
      </p:sp>
    </p:spTree>
    <p:extLst>
      <p:ext uri="{BB962C8B-B14F-4D97-AF65-F5344CB8AC3E}">
        <p14:creationId xmlns:p14="http://schemas.microsoft.com/office/powerpoint/2010/main" val="2327389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48</a:t>
            </a:fld>
            <a:endParaRPr lang="en-US" dirty="0"/>
          </a:p>
        </p:txBody>
      </p:sp>
    </p:spTree>
    <p:extLst>
      <p:ext uri="{BB962C8B-B14F-4D97-AF65-F5344CB8AC3E}">
        <p14:creationId xmlns:p14="http://schemas.microsoft.com/office/powerpoint/2010/main" val="2727846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BED2394B-E06C-4DC9-BCC2-551C3DED9AAD}" type="slidenum">
              <a:rPr lang="en-US" smtClean="0"/>
              <a:pPr>
                <a:defRPr/>
              </a:pPr>
              <a:t>49</a:t>
            </a:fld>
            <a:endParaRPr lang="en-US" dirty="0"/>
          </a:p>
        </p:txBody>
      </p:sp>
    </p:spTree>
    <p:extLst>
      <p:ext uri="{BB962C8B-B14F-4D97-AF65-F5344CB8AC3E}">
        <p14:creationId xmlns:p14="http://schemas.microsoft.com/office/powerpoint/2010/main" val="2506259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50</a:t>
            </a:fld>
            <a:endParaRPr lang="pt-PT"/>
          </a:p>
        </p:txBody>
      </p:sp>
    </p:spTree>
    <p:extLst>
      <p:ext uri="{BB962C8B-B14F-4D97-AF65-F5344CB8AC3E}">
        <p14:creationId xmlns:p14="http://schemas.microsoft.com/office/powerpoint/2010/main" val="184397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6</a:t>
            </a:fld>
            <a:endParaRPr lang="pt-PT"/>
          </a:p>
        </p:txBody>
      </p:sp>
    </p:spTree>
    <p:extLst>
      <p:ext uri="{BB962C8B-B14F-4D97-AF65-F5344CB8AC3E}">
        <p14:creationId xmlns:p14="http://schemas.microsoft.com/office/powerpoint/2010/main" val="1200742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52</a:t>
            </a:fld>
            <a:endParaRPr lang="pt-PT"/>
          </a:p>
        </p:txBody>
      </p:sp>
    </p:spTree>
    <p:extLst>
      <p:ext uri="{BB962C8B-B14F-4D97-AF65-F5344CB8AC3E}">
        <p14:creationId xmlns:p14="http://schemas.microsoft.com/office/powerpoint/2010/main" val="64261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DBB9348-740B-47C4-AABE-8A5F0465F94E}" type="slidenum">
              <a:rPr lang="pt-PT" smtClean="0"/>
              <a:t>7</a:t>
            </a:fld>
            <a:endParaRPr lang="pt-PT"/>
          </a:p>
        </p:txBody>
      </p:sp>
    </p:spTree>
    <p:extLst>
      <p:ext uri="{BB962C8B-B14F-4D97-AF65-F5344CB8AC3E}">
        <p14:creationId xmlns:p14="http://schemas.microsoft.com/office/powerpoint/2010/main" val="293134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8</a:t>
            </a:fld>
            <a:endParaRPr lang="pt-PT"/>
          </a:p>
        </p:txBody>
      </p:sp>
    </p:spTree>
    <p:extLst>
      <p:ext uri="{BB962C8B-B14F-4D97-AF65-F5344CB8AC3E}">
        <p14:creationId xmlns:p14="http://schemas.microsoft.com/office/powerpoint/2010/main" val="35019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9</a:t>
            </a:fld>
            <a:endParaRPr lang="pt-PT"/>
          </a:p>
        </p:txBody>
      </p:sp>
    </p:spTree>
    <p:extLst>
      <p:ext uri="{BB962C8B-B14F-4D97-AF65-F5344CB8AC3E}">
        <p14:creationId xmlns:p14="http://schemas.microsoft.com/office/powerpoint/2010/main" val="397731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DBB9348-740B-47C4-AABE-8A5F0465F94E}" type="slidenum">
              <a:rPr lang="pt-PT" smtClean="0"/>
              <a:t>10</a:t>
            </a:fld>
            <a:endParaRPr lang="pt-PT"/>
          </a:p>
        </p:txBody>
      </p:sp>
    </p:spTree>
    <p:extLst>
      <p:ext uri="{BB962C8B-B14F-4D97-AF65-F5344CB8AC3E}">
        <p14:creationId xmlns:p14="http://schemas.microsoft.com/office/powerpoint/2010/main" val="2345152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5" name="Rectangle 4"/>
          <p:cNvSpPr/>
          <p:nvPr/>
        </p:nvSpPr>
        <p:spPr>
          <a:xfrm>
            <a:off x="-101600" y="2225040"/>
            <a:ext cx="9408160" cy="26416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15" name="Rectangle 14"/>
          <p:cNvSpPr/>
          <p:nvPr/>
        </p:nvSpPr>
        <p:spPr>
          <a:xfrm>
            <a:off x="-91440" y="2296160"/>
            <a:ext cx="9408160" cy="2468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11"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
        <p:nvSpPr>
          <p:cNvPr id="12" name="Rectangle 2"/>
          <p:cNvSpPr>
            <a:spLocks noGrp="1" noChangeArrowheads="1"/>
          </p:cNvSpPr>
          <p:nvPr>
            <p:ph type="ctrTitle"/>
          </p:nvPr>
        </p:nvSpPr>
        <p:spPr>
          <a:xfrm>
            <a:off x="342900" y="685800"/>
            <a:ext cx="8458200" cy="643466"/>
          </a:xfrm>
        </p:spPr>
        <p:txBody>
          <a:bodyPr lIns="0" bIns="0" anchor="b" anchorCtr="0"/>
          <a:lstStyle>
            <a:lvl1pPr>
              <a:defRPr sz="3300">
                <a:solidFill>
                  <a:schemeClr val="tx2"/>
                </a:solidFill>
              </a:defRPr>
            </a:lvl1pPr>
          </a:lstStyle>
          <a:p>
            <a:r>
              <a:rPr lang="pt-PT"/>
              <a:t>Clique para editar o estilo de título do Modelo Global</a:t>
            </a:r>
            <a:endParaRPr lang="en-US" dirty="0"/>
          </a:p>
        </p:txBody>
      </p:sp>
      <p:sp>
        <p:nvSpPr>
          <p:cNvPr id="13" name="Rectangle 3"/>
          <p:cNvSpPr>
            <a:spLocks noGrp="1" noChangeArrowheads="1"/>
          </p:cNvSpPr>
          <p:nvPr>
            <p:ph type="subTitle" idx="1"/>
          </p:nvPr>
        </p:nvSpPr>
        <p:spPr>
          <a:xfrm>
            <a:off x="335203" y="1517073"/>
            <a:ext cx="8458200" cy="684260"/>
          </a:xfrm>
          <a:ln/>
        </p:spPr>
        <p:txBody>
          <a:bodyPr lIns="0" tIns="0" rIns="0"/>
          <a:lstStyle>
            <a:lvl1pPr marL="0" indent="0">
              <a:buFontTx/>
              <a:buNone/>
              <a:defRPr b="1"/>
            </a:lvl1pPr>
          </a:lstStyle>
          <a:p>
            <a:r>
              <a:rPr lang="pt-PT"/>
              <a:t>Clique para editar o estilo de subtítulo do Modelo Global</a:t>
            </a:r>
            <a:endParaRPr lang="en-US" dirty="0"/>
          </a:p>
        </p:txBody>
      </p:sp>
      <p:pic>
        <p:nvPicPr>
          <p:cNvPr id="10" name="Picture 9" descr="T3Europe-network-art-no-bkgnd.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0029" y="2296160"/>
            <a:ext cx="9358070" cy="2468880"/>
          </a:xfrm>
          <a:prstGeom prst="rect">
            <a:avLst/>
          </a:prstGeom>
        </p:spPr>
      </p:pic>
    </p:spTree>
    <p:extLst>
      <p:ext uri="{BB962C8B-B14F-4D97-AF65-F5344CB8AC3E}">
        <p14:creationId xmlns:p14="http://schemas.microsoft.com/office/powerpoint/2010/main" val="18306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anchor="t" anchorCtr="0"/>
          <a:lstStyle>
            <a:lvl1pPr>
              <a:defRPr>
                <a:solidFill>
                  <a:schemeClr val="tx2"/>
                </a:solidFill>
              </a:defRPr>
            </a:lvl1pPr>
          </a:lstStyle>
          <a:p>
            <a:r>
              <a:rPr lang="pt-PT"/>
              <a:t>Clique para editar o estilo de título do Modelo Global</a:t>
            </a:r>
            <a:endParaRPr lang="en-US" dirty="0"/>
          </a:p>
        </p:txBody>
      </p:sp>
      <p:sp>
        <p:nvSpPr>
          <p:cNvPr id="5"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110538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213656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2"/>
            <a:ext cx="3008313" cy="1162051"/>
          </a:xfrm>
        </p:spPr>
        <p:txBody>
          <a:bodyPr anchor="b"/>
          <a:lstStyle>
            <a:lvl1pPr algn="l">
              <a:defRPr sz="2700" b="1">
                <a:solidFill>
                  <a:schemeClr val="tx2"/>
                </a:solidFill>
              </a:defRPr>
            </a:lvl1pPr>
          </a:lstStyle>
          <a:p>
            <a:r>
              <a:rPr lang="pt-PT"/>
              <a:t>Clique para editar o estilo de título do Modelo Global</a:t>
            </a:r>
            <a:endParaRPr lang="en-US" dirty="0"/>
          </a:p>
        </p:txBody>
      </p:sp>
      <p:sp>
        <p:nvSpPr>
          <p:cNvPr id="3" name="Content Placeholder 2"/>
          <p:cNvSpPr>
            <a:spLocks noGrp="1"/>
          </p:cNvSpPr>
          <p:nvPr>
            <p:ph idx="1"/>
          </p:nvPr>
        </p:nvSpPr>
        <p:spPr>
          <a:xfrm>
            <a:off x="3575050" y="273054"/>
            <a:ext cx="5111750" cy="5091110"/>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457203" y="1435100"/>
            <a:ext cx="3008313" cy="3929063"/>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pt-PT"/>
              <a:t>Clique para editar os estilos do texto de Modelo Global</a:t>
            </a:r>
          </a:p>
        </p:txBody>
      </p:sp>
      <p:sp>
        <p:nvSpPr>
          <p:cNvPr id="7" name="Slide Number Placeholder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168591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792288" y="4648200"/>
            <a:ext cx="5486400" cy="566737"/>
          </a:xfrm>
        </p:spPr>
        <p:txBody>
          <a:bodyPr lIns="0" tIns="0" anchor="t" anchorCtr="0"/>
          <a:lstStyle>
            <a:lvl1pPr algn="l">
              <a:defRPr sz="1400" b="1">
                <a:solidFill>
                  <a:schemeClr val="tx2"/>
                </a:solidFill>
              </a:defRPr>
            </a:lvl1pPr>
          </a:lstStyle>
          <a:p>
            <a:r>
              <a:rPr lang="pt-PT"/>
              <a:t>Clique para editar o estilo de título do Modelo Global</a:t>
            </a:r>
            <a:endParaRPr lang="en-US" dirty="0"/>
          </a:p>
        </p:txBody>
      </p:sp>
      <p:sp>
        <p:nvSpPr>
          <p:cNvPr id="3" name="Picture Placeholder 2"/>
          <p:cNvSpPr>
            <a:spLocks noGrp="1"/>
          </p:cNvSpPr>
          <p:nvPr>
            <p:ph type="pic" idx="1"/>
          </p:nvPr>
        </p:nvSpPr>
        <p:spPr>
          <a:xfrm>
            <a:off x="1792288" y="381000"/>
            <a:ext cx="5486400" cy="41148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r>
              <a:rPr lang="pt-PT" noProof="0"/>
              <a:t>Clique no ícone para adicionar uma imagem</a:t>
            </a:r>
            <a:endParaRPr lang="en-US" noProof="0"/>
          </a:p>
        </p:txBody>
      </p:sp>
      <p:sp>
        <p:nvSpPr>
          <p:cNvPr id="7" name="Slide Number Placeholder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351101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3300" b="1" cap="all">
                <a:solidFill>
                  <a:schemeClr val="tx2"/>
                </a:solidFill>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pt-PT"/>
              <a:t>Clique para editar os estilos do texto de Modelo Global</a:t>
            </a:r>
          </a:p>
        </p:txBody>
      </p:sp>
      <p:sp>
        <p:nvSpPr>
          <p:cNvPr id="4" name="Rectangle 6"/>
          <p:cNvSpPr>
            <a:spLocks noGrp="1" noChangeArrowheads="1"/>
          </p:cNvSpPr>
          <p:nvPr>
            <p:ph type="sldNum" sz="quarter" idx="10"/>
          </p:nvPr>
        </p:nvSpPr>
        <p:spPr>
          <a:xfrm>
            <a:off x="6638925" y="6049963"/>
            <a:ext cx="2133600" cy="206376"/>
          </a:xfrm>
          <a:ln/>
        </p:spPr>
        <p:txBody>
          <a:bodyPr/>
          <a:lstStyle>
            <a:lvl1pPr>
              <a:defRPr/>
            </a:lvl1pPr>
          </a:lstStyle>
          <a:p>
            <a:fld id="{539B661E-493C-4D72-8AE4-F2F9783C3D9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solidFill>
                  <a:schemeClr val="tx2"/>
                </a:solidFill>
              </a:defRPr>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pt-PT"/>
              <a:t>Clique para editar os estilos do texto de Modelo Global</a:t>
            </a:r>
          </a:p>
        </p:txBody>
      </p:sp>
      <p:sp>
        <p:nvSpPr>
          <p:cNvPr id="4" name="Content Placeholder 3"/>
          <p:cNvSpPr>
            <a:spLocks noGrp="1"/>
          </p:cNvSpPr>
          <p:nvPr>
            <p:ph sz="half" idx="2"/>
          </p:nvPr>
        </p:nvSpPr>
        <p:spPr>
          <a:xfrm>
            <a:off x="457200" y="2174876"/>
            <a:ext cx="4040188" cy="39512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pt-PT"/>
              <a:t>Clique para editar os estilos do texto de Modelo Global</a:t>
            </a:r>
          </a:p>
        </p:txBody>
      </p:sp>
      <p:sp>
        <p:nvSpPr>
          <p:cNvPr id="6" name="Content Placeholder 5"/>
          <p:cNvSpPr>
            <a:spLocks noGrp="1"/>
          </p:cNvSpPr>
          <p:nvPr>
            <p:ph sz="quarter" idx="4"/>
          </p:nvPr>
        </p:nvSpPr>
        <p:spPr>
          <a:xfrm>
            <a:off x="4645029" y="2174876"/>
            <a:ext cx="4041775" cy="39512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Rectangle 6"/>
          <p:cNvSpPr>
            <a:spLocks noGrp="1" noChangeArrowheads="1"/>
          </p:cNvSpPr>
          <p:nvPr>
            <p:ph type="sldNum" sz="quarter" idx="10"/>
          </p:nvPr>
        </p:nvSpPr>
        <p:spPr>
          <a:ln/>
        </p:spPr>
        <p:txBody>
          <a:bodyPr/>
          <a:lstStyle>
            <a:lvl1pPr>
              <a:defRPr/>
            </a:lvl1pPr>
          </a:lstStyle>
          <a:p>
            <a:fld id="{539B661E-493C-4D72-8AE4-F2F9783C3D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286000"/>
            <a:ext cx="9144000" cy="2468880"/>
          </a:xfrm>
          <a:prstGeom prst="rect">
            <a:avLst/>
          </a:prstGeom>
          <a:ln>
            <a:noFill/>
          </a:ln>
        </p:spPr>
      </p:pic>
      <p:pic>
        <p:nvPicPr>
          <p:cNvPr id="9" name="Picture 8" descr="T3Concept_Art_OrigPeople_rev_v3_nobkgnd.eps"/>
          <p:cNvPicPr>
            <a:picLocks noChangeAspect="1"/>
          </p:cNvPicPr>
          <p:nvPr/>
        </p:nvPicPr>
        <p:blipFill rotWithShape="1">
          <a:blip r:embed="rId3">
            <a:extLst>
              <a:ext uri="{28A0092B-C50C-407E-A947-70E740481C1C}">
                <a14:useLocalDpi xmlns:a14="http://schemas.microsoft.com/office/drawing/2010/main" val="0"/>
              </a:ext>
            </a:extLst>
          </a:blip>
          <a:srcRect l="1203" t="20098" r="610" b="29275"/>
          <a:stretch/>
        </p:blipFill>
        <p:spPr>
          <a:xfrm>
            <a:off x="5080" y="2286000"/>
            <a:ext cx="9144000" cy="2472765"/>
          </a:xfrm>
          <a:prstGeom prst="rect">
            <a:avLst/>
          </a:prstGeom>
        </p:spPr>
      </p:pic>
      <p:sp>
        <p:nvSpPr>
          <p:cNvPr id="11"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
        <p:nvSpPr>
          <p:cNvPr id="12" name="Rectangle 2"/>
          <p:cNvSpPr>
            <a:spLocks noGrp="1" noChangeArrowheads="1"/>
          </p:cNvSpPr>
          <p:nvPr>
            <p:ph type="ctrTitle"/>
          </p:nvPr>
        </p:nvSpPr>
        <p:spPr>
          <a:xfrm>
            <a:off x="342900" y="685800"/>
            <a:ext cx="8458200" cy="643466"/>
          </a:xfrm>
        </p:spPr>
        <p:txBody>
          <a:bodyPr lIns="0" bIns="0" anchor="b" anchorCtr="0"/>
          <a:lstStyle>
            <a:lvl1pPr>
              <a:defRPr sz="3300">
                <a:solidFill>
                  <a:schemeClr val="tx2"/>
                </a:solidFill>
              </a:defRPr>
            </a:lvl1pPr>
          </a:lstStyle>
          <a:p>
            <a:r>
              <a:rPr lang="pt-PT"/>
              <a:t>Clique para editar o estilo de título do Modelo Global</a:t>
            </a:r>
            <a:endParaRPr lang="en-US" dirty="0"/>
          </a:p>
        </p:txBody>
      </p:sp>
      <p:sp>
        <p:nvSpPr>
          <p:cNvPr id="13" name="Rectangle 3"/>
          <p:cNvSpPr>
            <a:spLocks noGrp="1" noChangeArrowheads="1"/>
          </p:cNvSpPr>
          <p:nvPr>
            <p:ph type="subTitle" idx="1"/>
          </p:nvPr>
        </p:nvSpPr>
        <p:spPr>
          <a:xfrm>
            <a:off x="335203" y="1517073"/>
            <a:ext cx="8458200" cy="684260"/>
          </a:xfrm>
          <a:ln/>
        </p:spPr>
        <p:txBody>
          <a:bodyPr lIns="0" tIns="0" rIns="0"/>
          <a:lstStyle>
            <a:lvl1pPr marL="0" indent="0">
              <a:buFontTx/>
              <a:buNone/>
              <a:defRPr b="1"/>
            </a:lvl1pPr>
          </a:lstStyle>
          <a:p>
            <a:r>
              <a:rPr lang="pt-PT"/>
              <a:t>Clique para editar o estilo de subtítulo do Modelo Global</a:t>
            </a:r>
            <a:endParaRPr lang="en-US" dirty="0"/>
          </a:p>
        </p:txBody>
      </p:sp>
    </p:spTree>
    <p:extLst>
      <p:ext uri="{BB962C8B-B14F-4D97-AF65-F5344CB8AC3E}">
        <p14:creationId xmlns:p14="http://schemas.microsoft.com/office/powerpoint/2010/main" val="1443393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2" name="Picture 1" descr="Pantone Cool Gray 11 Background.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9144000" cy="2489200"/>
          </a:xfrm>
          <a:prstGeom prst="rect">
            <a:avLst/>
          </a:prstGeom>
        </p:spPr>
      </p:pic>
      <p:sp>
        <p:nvSpPr>
          <p:cNvPr id="11"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
        <p:nvSpPr>
          <p:cNvPr id="12" name="Rectangle 2"/>
          <p:cNvSpPr>
            <a:spLocks noGrp="1" noChangeArrowheads="1"/>
          </p:cNvSpPr>
          <p:nvPr>
            <p:ph type="ctrTitle"/>
          </p:nvPr>
        </p:nvSpPr>
        <p:spPr>
          <a:xfrm>
            <a:off x="342900" y="685800"/>
            <a:ext cx="8458200" cy="643466"/>
          </a:xfrm>
        </p:spPr>
        <p:txBody>
          <a:bodyPr lIns="0" bIns="0" anchor="b" anchorCtr="0"/>
          <a:lstStyle>
            <a:lvl1pPr>
              <a:defRPr sz="3300">
                <a:solidFill>
                  <a:schemeClr val="tx2"/>
                </a:solidFill>
              </a:defRPr>
            </a:lvl1pPr>
          </a:lstStyle>
          <a:p>
            <a:r>
              <a:rPr lang="pt-PT"/>
              <a:t>Clique para editar o estilo de título do Modelo Global</a:t>
            </a:r>
            <a:endParaRPr lang="en-US" dirty="0"/>
          </a:p>
        </p:txBody>
      </p:sp>
      <p:sp>
        <p:nvSpPr>
          <p:cNvPr id="13" name="Rectangle 3"/>
          <p:cNvSpPr>
            <a:spLocks noGrp="1" noChangeArrowheads="1"/>
          </p:cNvSpPr>
          <p:nvPr>
            <p:ph type="subTitle" idx="1"/>
          </p:nvPr>
        </p:nvSpPr>
        <p:spPr>
          <a:xfrm>
            <a:off x="335203" y="1517073"/>
            <a:ext cx="8458200" cy="684260"/>
          </a:xfrm>
          <a:ln/>
        </p:spPr>
        <p:txBody>
          <a:bodyPr lIns="0" tIns="0" rIns="0"/>
          <a:lstStyle>
            <a:lvl1pPr marL="0" indent="0">
              <a:buFontTx/>
              <a:buNone/>
              <a:defRPr b="1"/>
            </a:lvl1pPr>
          </a:lstStyle>
          <a:p>
            <a:r>
              <a:rPr lang="pt-PT"/>
              <a:t>Clique para editar o estilo de subtítulo do Modelo Global</a:t>
            </a:r>
            <a:endParaRPr lang="en-US" dirty="0"/>
          </a:p>
        </p:txBody>
      </p:sp>
      <p:pic>
        <p:nvPicPr>
          <p:cNvPr id="8" name="Picture 7" descr="T3Concept_Art_OrigPeople_rev_v3_nobkgnd.eps"/>
          <p:cNvPicPr>
            <a:picLocks noChangeAspect="1"/>
          </p:cNvPicPr>
          <p:nvPr/>
        </p:nvPicPr>
        <p:blipFill rotWithShape="1">
          <a:blip r:embed="rId3">
            <a:extLst>
              <a:ext uri="{28A0092B-C50C-407E-A947-70E740481C1C}">
                <a14:useLocalDpi xmlns:a14="http://schemas.microsoft.com/office/drawing/2010/main" val="0"/>
              </a:ext>
            </a:extLst>
          </a:blip>
          <a:srcRect l="1203" t="20098" r="610" b="29275"/>
          <a:stretch/>
        </p:blipFill>
        <p:spPr>
          <a:xfrm>
            <a:off x="5080" y="2286000"/>
            <a:ext cx="9144000" cy="2472765"/>
          </a:xfrm>
          <a:prstGeom prst="rect">
            <a:avLst/>
          </a:prstGeom>
        </p:spPr>
      </p:pic>
    </p:spTree>
    <p:extLst>
      <p:ext uri="{BB962C8B-B14F-4D97-AF65-F5344CB8AC3E}">
        <p14:creationId xmlns:p14="http://schemas.microsoft.com/office/powerpoint/2010/main" val="783800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11"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pic>
        <p:nvPicPr>
          <p:cNvPr id="10" name="Picture 9" descr="T3Europe-network-art-no-bkgnd.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74480" cy="5201920"/>
          </a:xfrm>
          <a:prstGeom prst="rect">
            <a:avLst/>
          </a:prstGeom>
        </p:spPr>
      </p:pic>
      <p:sp>
        <p:nvSpPr>
          <p:cNvPr id="12" name="Rectangle 11"/>
          <p:cNvSpPr/>
          <p:nvPr/>
        </p:nvSpPr>
        <p:spPr>
          <a:xfrm>
            <a:off x="-101600" y="5181600"/>
            <a:ext cx="9408160" cy="10160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Tree>
    <p:extLst>
      <p:ext uri="{BB962C8B-B14F-4D97-AF65-F5344CB8AC3E}">
        <p14:creationId xmlns:p14="http://schemas.microsoft.com/office/powerpoint/2010/main" val="371601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8" name="Picture 7" descr="ppt_slides_solid_green-01.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9144000" cy="521929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212080"/>
          </a:xfrm>
          <a:prstGeom prst="rect">
            <a:avLst/>
          </a:prstGeom>
          <a:ln>
            <a:noFill/>
          </a:ln>
        </p:spPr>
      </p:pic>
      <p:pic>
        <p:nvPicPr>
          <p:cNvPr id="9" name="Picture 8" descr="T3Concept_Art_OrigPeople_rev_v3_nobkgnd.eps"/>
          <p:cNvPicPr>
            <a:picLocks noChangeAspect="1"/>
          </p:cNvPicPr>
          <p:nvPr/>
        </p:nvPicPr>
        <p:blipFill rotWithShape="1">
          <a:blip r:embed="rId4">
            <a:extLst>
              <a:ext uri="{28A0092B-C50C-407E-A947-70E740481C1C}">
                <a14:useLocalDpi xmlns:a14="http://schemas.microsoft.com/office/drawing/2010/main" val="0"/>
              </a:ext>
            </a:extLst>
          </a:blip>
          <a:srcRect l="13011" t="10243" r="13445" b="10294"/>
          <a:stretch/>
        </p:blipFill>
        <p:spPr>
          <a:xfrm>
            <a:off x="0" y="0"/>
            <a:ext cx="9144000" cy="5201920"/>
          </a:xfrm>
          <a:prstGeom prst="rect">
            <a:avLst/>
          </a:prstGeom>
        </p:spPr>
      </p:pic>
      <p:sp>
        <p:nvSpPr>
          <p:cNvPr id="11"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221048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2" name="Picture 1" descr="Pantone Cool Gray 11 Background.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01920"/>
          </a:xfrm>
          <a:prstGeom prst="rect">
            <a:avLst/>
          </a:prstGeom>
        </p:spPr>
      </p:pic>
      <p:sp>
        <p:nvSpPr>
          <p:cNvPr id="11"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pic>
        <p:nvPicPr>
          <p:cNvPr id="10" name="Picture 9" descr="T3Concept_Art_OrigPeople_rev_v3_nobkgnd.eps"/>
          <p:cNvPicPr>
            <a:picLocks noChangeAspect="1"/>
          </p:cNvPicPr>
          <p:nvPr/>
        </p:nvPicPr>
        <p:blipFill rotWithShape="1">
          <a:blip r:embed="rId3">
            <a:extLst>
              <a:ext uri="{28A0092B-C50C-407E-A947-70E740481C1C}">
                <a14:useLocalDpi xmlns:a14="http://schemas.microsoft.com/office/drawing/2010/main" val="0"/>
              </a:ext>
            </a:extLst>
          </a:blip>
          <a:srcRect l="13011" t="10243" r="13445" b="10294"/>
          <a:stretch/>
        </p:blipFill>
        <p:spPr>
          <a:xfrm>
            <a:off x="0" y="0"/>
            <a:ext cx="9144000" cy="5201920"/>
          </a:xfrm>
          <a:prstGeom prst="rect">
            <a:avLst/>
          </a:prstGeom>
        </p:spPr>
      </p:pic>
    </p:spTree>
    <p:extLst>
      <p:ext uri="{BB962C8B-B14F-4D97-AF65-F5344CB8AC3E}">
        <p14:creationId xmlns:p14="http://schemas.microsoft.com/office/powerpoint/2010/main" val="3328295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943110"/>
            <a:ext cx="8458200" cy="1470025"/>
          </a:xfrm>
        </p:spPr>
        <p:txBody>
          <a:bodyPr lIns="0" tIns="0" bIns="0" anchor="t" anchorCtr="0"/>
          <a:lstStyle>
            <a:lvl1pPr>
              <a:defRPr sz="3300">
                <a:solidFill>
                  <a:schemeClr val="tx2"/>
                </a:solidFill>
              </a:defRPr>
            </a:lvl1pPr>
          </a:lstStyle>
          <a:p>
            <a:r>
              <a:rPr lang="pt-PT"/>
              <a:t>Clique para editar o estilo de título do Modelo Global</a:t>
            </a:r>
            <a:endParaRPr lang="en-US" dirty="0"/>
          </a:p>
        </p:txBody>
      </p:sp>
      <p:sp>
        <p:nvSpPr>
          <p:cNvPr id="3075" name="Rectangle 3"/>
          <p:cNvSpPr>
            <a:spLocks noGrp="1" noChangeArrowheads="1"/>
          </p:cNvSpPr>
          <p:nvPr>
            <p:ph type="subTitle" idx="1"/>
          </p:nvPr>
        </p:nvSpPr>
        <p:spPr>
          <a:xfrm>
            <a:off x="342900" y="3698879"/>
            <a:ext cx="8458200" cy="1485900"/>
          </a:xfrm>
          <a:ln/>
        </p:spPr>
        <p:txBody>
          <a:bodyPr lIns="0" tIns="0" bIns="0" anchor="t" anchorCtr="0"/>
          <a:lstStyle>
            <a:lvl1pPr marL="0" indent="0">
              <a:buFontTx/>
              <a:buNone/>
              <a:defRPr b="1"/>
            </a:lvl1pPr>
          </a:lstStyle>
          <a:p>
            <a:r>
              <a:rPr lang="pt-PT"/>
              <a:t>Clique para editar o estilo de subtítulo do Modelo Global</a:t>
            </a:r>
            <a:endParaRPr lang="en-US" dirty="0"/>
          </a:p>
        </p:txBody>
      </p:sp>
      <p:sp>
        <p:nvSpPr>
          <p:cNvPr id="5"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5877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a:xfrm>
            <a:off x="323274" y="609600"/>
            <a:ext cx="8515926" cy="814388"/>
          </a:xfrm>
        </p:spPr>
        <p:txBody>
          <a:bodyPr lIns="0" tIns="0" anchor="t" anchorCtr="0"/>
          <a:lstStyle>
            <a:lvl1pPr>
              <a:defRPr>
                <a:solidFill>
                  <a:schemeClr val="tx2"/>
                </a:solidFill>
              </a:defRPr>
            </a:lvl1pPr>
          </a:lstStyle>
          <a:p>
            <a:r>
              <a:rPr lang="pt-PT"/>
              <a:t>Clique para editar o estilo de título do Modelo Global</a:t>
            </a:r>
            <a:endParaRPr lang="en-US" dirty="0"/>
          </a:p>
        </p:txBody>
      </p:sp>
      <p:sp>
        <p:nvSpPr>
          <p:cNvPr id="3" name="Content Placeholder 2"/>
          <p:cNvSpPr>
            <a:spLocks noGrp="1"/>
          </p:cNvSpPr>
          <p:nvPr>
            <p:ph idx="1"/>
          </p:nvPr>
        </p:nvSpPr>
        <p:spPr>
          <a:xfrm>
            <a:off x="333381" y="1539394"/>
            <a:ext cx="8467725" cy="3824769"/>
          </a:xfrm>
        </p:spPr>
        <p:txBody>
          <a:bodyPr/>
          <a:lstStyle>
            <a:lvl1pPr>
              <a:spcBef>
                <a:spcPts val="667"/>
              </a:spcBef>
              <a:defRPr/>
            </a:lvl1pPr>
            <a:lvl3pPr>
              <a:defRPr sz="1500"/>
            </a:lvl3pPr>
            <a:lvl4pPr>
              <a:defRPr sz="1500"/>
            </a:lvl4pPr>
            <a:lvl5pPr>
              <a:defRPr sz="1500"/>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Slide Number Placeholder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70693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údo Dupl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3438" y="1531939"/>
            <a:ext cx="4157662" cy="3450944"/>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3" name="Content Placeholder 2"/>
          <p:cNvSpPr>
            <a:spLocks noGrp="1"/>
          </p:cNvSpPr>
          <p:nvPr>
            <p:ph sz="half" idx="1"/>
          </p:nvPr>
        </p:nvSpPr>
        <p:spPr>
          <a:xfrm>
            <a:off x="333378" y="1531939"/>
            <a:ext cx="4157663" cy="3450944"/>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8" name="Title 1"/>
          <p:cNvSpPr>
            <a:spLocks noGrp="1"/>
          </p:cNvSpPr>
          <p:nvPr>
            <p:ph type="title"/>
          </p:nvPr>
        </p:nvSpPr>
        <p:spPr>
          <a:xfrm>
            <a:off x="323274" y="609600"/>
            <a:ext cx="8515926" cy="814388"/>
          </a:xfrm>
        </p:spPr>
        <p:txBody>
          <a:bodyPr lIns="0" tIns="0" anchor="t" anchorCtr="0"/>
          <a:lstStyle>
            <a:lvl1pPr>
              <a:defRPr>
                <a:solidFill>
                  <a:schemeClr val="tx2"/>
                </a:solidFill>
              </a:defRPr>
            </a:lvl1pPr>
          </a:lstStyle>
          <a:p>
            <a:r>
              <a:rPr lang="pt-PT"/>
              <a:t>Clique para editar o estilo de título do Modelo Global</a:t>
            </a:r>
            <a:endParaRPr lang="en-US" dirty="0"/>
          </a:p>
        </p:txBody>
      </p:sp>
      <p:sp>
        <p:nvSpPr>
          <p:cNvPr id="11"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spTree>
    <p:extLst>
      <p:ext uri="{BB962C8B-B14F-4D97-AF65-F5344CB8AC3E}">
        <p14:creationId xmlns:p14="http://schemas.microsoft.com/office/powerpoint/2010/main" val="896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726" y="1064213"/>
            <a:ext cx="8400473" cy="814388"/>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pt-PT"/>
              <a:t>Clique para editar o estilo de título do Modelo Global</a:t>
            </a:r>
            <a:endParaRPr lang="en-US" dirty="0"/>
          </a:p>
        </p:txBody>
      </p:sp>
      <p:sp>
        <p:nvSpPr>
          <p:cNvPr id="1027" name="Rectangle 3"/>
          <p:cNvSpPr>
            <a:spLocks noGrp="1" noChangeArrowheads="1"/>
          </p:cNvSpPr>
          <p:nvPr>
            <p:ph type="body" idx="1"/>
          </p:nvPr>
        </p:nvSpPr>
        <p:spPr bwMode="auto">
          <a:xfrm>
            <a:off x="457200" y="2070100"/>
            <a:ext cx="8493132" cy="3071476"/>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9" name="Rectangle 6"/>
          <p:cNvSpPr>
            <a:spLocks noGrp="1" noChangeArrowheads="1"/>
          </p:cNvSpPr>
          <p:nvPr>
            <p:ph type="sldNum" sz="quarter" idx="4"/>
          </p:nvPr>
        </p:nvSpPr>
        <p:spPr bwMode="auto">
          <a:xfrm>
            <a:off x="-1" y="6511636"/>
            <a:ext cx="8751455" cy="346364"/>
          </a:xfrm>
          <a:prstGeom prst="rect">
            <a:avLst/>
          </a:prstGeom>
          <a:noFill/>
          <a:ln w="9525">
            <a:noFill/>
            <a:miter lim="800000"/>
            <a:headEnd/>
            <a:tailEnd/>
          </a:ln>
          <a:effectLst/>
        </p:spPr>
        <p:txBody>
          <a:bodyPr vert="horz" wrap="square" lIns="76179" tIns="38088" rIns="0" bIns="38088" numCol="1" anchor="t" anchorCtr="0" compatLnSpc="1">
            <a:prstTxWarp prst="textNoShape">
              <a:avLst/>
            </a:prstTxWarp>
          </a:bodyPr>
          <a:lstStyle>
            <a:lvl1pPr algn="r">
              <a:defRPr sz="700"/>
            </a:lvl1pPr>
          </a:lstStyle>
          <a:p>
            <a:fld id="{539B661E-493C-4D72-8AE4-F2F9783C3D9A}" type="slidenum">
              <a:rPr lang="en-US" smtClean="0"/>
              <a:t>‹#›</a:t>
            </a:fld>
            <a:endParaRPr lang="en-US"/>
          </a:p>
        </p:txBody>
      </p:sp>
      <p:pic>
        <p:nvPicPr>
          <p:cNvPr id="3" name="Picture 2" descr="T3-Europe-Logo-Horiz.ai"/>
          <p:cNvPicPr>
            <a:picLocks noChangeAspect="1"/>
          </p:cNvPicPr>
          <p:nvPr/>
        </p:nvPicPr>
        <p:blipFill rotWithShape="1">
          <a:blip r:embed="rId17" cstate="print">
            <a:extLst>
              <a:ext uri="{28A0092B-C50C-407E-A947-70E740481C1C}">
                <a14:useLocalDpi xmlns:a14="http://schemas.microsoft.com/office/drawing/2010/main" val="0"/>
              </a:ext>
            </a:extLst>
          </a:blip>
          <a:srcRect l="8841" t="28296" r="6174" b="48445"/>
          <a:stretch/>
        </p:blipFill>
        <p:spPr>
          <a:xfrm>
            <a:off x="365760" y="6075660"/>
            <a:ext cx="3444240" cy="737716"/>
          </a:xfrm>
          <a:prstGeom prst="rect">
            <a:avLst/>
          </a:prstGeom>
        </p:spPr>
      </p:pic>
      <p:sp>
        <p:nvSpPr>
          <p:cNvPr id="5" name="Rectangle 4"/>
          <p:cNvSpPr/>
          <p:nvPr/>
        </p:nvSpPr>
        <p:spPr>
          <a:xfrm>
            <a:off x="7942150" y="6298004"/>
            <a:ext cx="1006105" cy="276999"/>
          </a:xfrm>
          <a:prstGeom prst="rect">
            <a:avLst/>
          </a:prstGeom>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a:t>
            </a:r>
            <a:r>
              <a:rPr kumimoji="0" lang="en-US" sz="1200" b="0" i="0" u="none" strike="noStrike" kern="1200" cap="none" spc="0" normalizeH="0" baseline="0" noProof="0">
                <a:ln>
                  <a:noFill/>
                </a:ln>
                <a:solidFill>
                  <a:srgbClr val="000000"/>
                </a:solidFill>
                <a:effectLst/>
                <a:uLnTx/>
                <a:uFillTx/>
                <a:latin typeface="Arial" charset="0"/>
                <a:ea typeface="+mn-ea"/>
                <a:cs typeface="+mn-cs"/>
              </a:rPr>
              <a:t>3europe.eu</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0348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2" r:id="rId14"/>
    <p:sldLayoutId id="2147483693" r:id="rId15"/>
  </p:sldLayoutIdLst>
  <p:txStyles>
    <p:title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p:titleStyle>
    <p:bodyStyle>
      <a:lvl1pPr marL="189124" indent="-189124" algn="l" rtl="0" eaLnBrk="1" fontAlgn="base" hangingPunct="1">
        <a:spcBef>
          <a:spcPts val="667"/>
        </a:spcBef>
        <a:spcAft>
          <a:spcPct val="0"/>
        </a:spcAft>
        <a:buChar char="•"/>
        <a:defRPr sz="1800">
          <a:solidFill>
            <a:schemeClr val="tx1"/>
          </a:solidFill>
          <a:latin typeface="+mn-lt"/>
          <a:ea typeface="+mn-ea"/>
          <a:cs typeface="+mn-cs"/>
        </a:defRPr>
      </a:lvl1pPr>
      <a:lvl2pPr marL="478763" indent="-194416" algn="l" rtl="0" eaLnBrk="1" fontAlgn="base" hangingPunct="1">
        <a:spcBef>
          <a:spcPct val="20000"/>
        </a:spcBef>
        <a:spcAft>
          <a:spcPct val="0"/>
        </a:spcAft>
        <a:buChar char="–"/>
        <a:defRPr sz="1600">
          <a:solidFill>
            <a:schemeClr val="tx1"/>
          </a:solidFill>
          <a:latin typeface="+mn-lt"/>
        </a:defRPr>
      </a:lvl2pPr>
      <a:lvl3pPr marL="711530" indent="-137548" algn="l" rtl="0" eaLnBrk="1" fontAlgn="base" hangingPunct="1">
        <a:spcBef>
          <a:spcPct val="15000"/>
        </a:spcBef>
        <a:spcAft>
          <a:spcPct val="0"/>
        </a:spcAft>
        <a:buChar char="•"/>
        <a:defRPr sz="1600">
          <a:solidFill>
            <a:schemeClr val="tx1"/>
          </a:solidFill>
          <a:latin typeface="+mn-lt"/>
        </a:defRPr>
      </a:lvl3pPr>
      <a:lvl4pPr marL="1001168" indent="-194416" algn="l" rtl="0" eaLnBrk="1" fontAlgn="base" hangingPunct="1">
        <a:spcBef>
          <a:spcPct val="5000"/>
        </a:spcBef>
        <a:spcAft>
          <a:spcPct val="0"/>
        </a:spcAft>
        <a:buChar char="–"/>
        <a:defRPr sz="1600">
          <a:solidFill>
            <a:schemeClr val="tx1"/>
          </a:solidFill>
          <a:latin typeface="+mn-lt"/>
        </a:defRPr>
      </a:lvl4pPr>
      <a:lvl5pPr marL="1240546" indent="-144163" algn="l" rtl="0" eaLnBrk="1" fontAlgn="base" hangingPunct="1">
        <a:spcBef>
          <a:spcPct val="0"/>
        </a:spcBef>
        <a:spcAft>
          <a:spcPct val="0"/>
        </a:spcAft>
        <a:buChar char="»"/>
        <a:defRPr sz="1600">
          <a:solidFill>
            <a:schemeClr val="tx1"/>
          </a:solidFill>
          <a:latin typeface="+mn-lt"/>
        </a:defRPr>
      </a:lvl5pPr>
      <a:lvl6pPr marL="1621441" indent="-144163" algn="l" rtl="0" eaLnBrk="1" fontAlgn="base" hangingPunct="1">
        <a:spcBef>
          <a:spcPct val="0"/>
        </a:spcBef>
        <a:spcAft>
          <a:spcPct val="0"/>
        </a:spcAft>
        <a:buChar char="»"/>
        <a:defRPr sz="1300">
          <a:solidFill>
            <a:schemeClr val="tx1"/>
          </a:solidFill>
          <a:latin typeface="+mn-lt"/>
        </a:defRPr>
      </a:lvl6pPr>
      <a:lvl7pPr marL="2002336" indent="-144163" algn="l" rtl="0" eaLnBrk="1" fontAlgn="base" hangingPunct="1">
        <a:spcBef>
          <a:spcPct val="0"/>
        </a:spcBef>
        <a:spcAft>
          <a:spcPct val="0"/>
        </a:spcAft>
        <a:buChar char="»"/>
        <a:defRPr sz="1300">
          <a:solidFill>
            <a:schemeClr val="tx1"/>
          </a:solidFill>
          <a:latin typeface="+mn-lt"/>
        </a:defRPr>
      </a:lvl7pPr>
      <a:lvl8pPr marL="2383230" indent="-144163" algn="l" rtl="0" eaLnBrk="1" fontAlgn="base" hangingPunct="1">
        <a:spcBef>
          <a:spcPct val="0"/>
        </a:spcBef>
        <a:spcAft>
          <a:spcPct val="0"/>
        </a:spcAft>
        <a:buChar char="»"/>
        <a:defRPr sz="1300">
          <a:solidFill>
            <a:schemeClr val="tx1"/>
          </a:solidFill>
          <a:latin typeface="+mn-lt"/>
        </a:defRPr>
      </a:lvl8pPr>
      <a:lvl9pPr marL="2764124" indent="-144163" algn="l" rtl="0" eaLnBrk="1" fontAlgn="base" hangingPunct="1">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ducation/sites/default/files/document-library-docs/deap-communication-sept2020_en.pdf"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www.dge.mec.pt/aprendizagens-essenciais-ensino-basic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www.dge.mec.pt/noticias/tic-na-educacao/probotic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hyperlink" Target="https://www.dge.mec.pt/noticias/tic-na-educacao/probotica"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7.png"/><Relationship Id="rId7" Type="http://schemas.openxmlformats.org/officeDocument/2006/relationships/diagramQuickStyle" Target="../diagrams/quickStyle2.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emf"/><Relationship Id="rId4" Type="http://schemas.microsoft.com/office/2007/relationships/hdphoto" Target="../media/hdphoto3.wdp"/><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9.emf"/></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9.emf"/></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9.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39.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9.em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45.jpe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9.emf"/><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53.png"/><Relationship Id="rId7"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54.png"/><Relationship Id="rId10" Type="http://schemas.openxmlformats.org/officeDocument/2006/relationships/image" Target="../media/image9.emf"/><Relationship Id="rId4" Type="http://schemas.microsoft.com/office/2007/relationships/hdphoto" Target="../media/hdphoto6.wdp"/><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9.emf"/><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microsoft.com/office/2007/relationships/hdphoto" Target="../media/hdphoto7.wdp"/><Relationship Id="rId11" Type="http://schemas.openxmlformats.org/officeDocument/2006/relationships/image" Target="../media/image50.png"/><Relationship Id="rId5" Type="http://schemas.openxmlformats.org/officeDocument/2006/relationships/image" Target="../media/image5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7.png"/><Relationship Id="rId7" Type="http://schemas.openxmlformats.org/officeDocument/2006/relationships/diagramQuickStyle" Target="../diagrams/quickStyle3.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9.emf"/><Relationship Id="rId4" Type="http://schemas.microsoft.com/office/2007/relationships/hdphoto" Target="../media/hdphoto3.wdp"/><Relationship Id="rId9" Type="http://schemas.microsoft.com/office/2007/relationships/diagramDrawing" Target="../diagrams/drawing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8.xml"/><Relationship Id="rId7" Type="http://schemas.openxmlformats.org/officeDocument/2006/relationships/image" Target="../media/image6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9.emf"/><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71.png"/><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71.png"/><Relationship Id="rId10" Type="http://schemas.openxmlformats.org/officeDocument/2006/relationships/image" Target="../media/image74.png"/><Relationship Id="rId4" Type="http://schemas.microsoft.com/office/2007/relationships/hdphoto" Target="../media/hdphoto10.wdp"/><Relationship Id="rId9" Type="http://schemas.openxmlformats.org/officeDocument/2006/relationships/image" Target="../media/image9.emf"/></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9.emf"/></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9.emf"/><Relationship Id="rId5" Type="http://schemas.openxmlformats.org/officeDocument/2006/relationships/image" Target="../media/image77.png"/><Relationship Id="rId4" Type="http://schemas.microsoft.com/office/2007/relationships/hdphoto" Target="../media/hdphoto13.wdp"/></Relationships>
</file>

<file path=ppt/slides/_rels/slide48.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image" Target="../media/image9.emf"/><Relationship Id="rId3" Type="http://schemas.openxmlformats.org/officeDocument/2006/relationships/image" Target="../media/image78.jpeg"/><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microsoft.com/office/2017/06/relationships/model3d" Target="../media/model3d1.glb"/><Relationship Id="rId11" Type="http://schemas.openxmlformats.org/officeDocument/2006/relationships/image" Target="../media/image82.png"/><Relationship Id="rId5" Type="http://schemas.microsoft.com/office/2007/relationships/hdphoto" Target="../media/hdphoto14.wdp"/><Relationship Id="rId10" Type="http://schemas.microsoft.com/office/2017/06/relationships/model3d" Target="../media/model3d3.glb"/><Relationship Id="rId4" Type="http://schemas.openxmlformats.org/officeDocument/2006/relationships/image" Target="../media/image79.pn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image" Target="../media/image9.emf"/><Relationship Id="rId3" Type="http://schemas.openxmlformats.org/officeDocument/2006/relationships/image" Target="../media/image78.jpeg"/><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microsoft.com/office/2017/06/relationships/model3d" Target="../media/model3d1.glb"/><Relationship Id="rId11" Type="http://schemas.openxmlformats.org/officeDocument/2006/relationships/image" Target="../media/image86.png"/><Relationship Id="rId5" Type="http://schemas.microsoft.com/office/2007/relationships/hdphoto" Target="../media/hdphoto14.wdp"/><Relationship Id="rId10" Type="http://schemas.microsoft.com/office/2017/06/relationships/model3d" Target="../media/model3d3.glb"/><Relationship Id="rId4" Type="http://schemas.openxmlformats.org/officeDocument/2006/relationships/image" Target="../media/image79.png"/><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hyperlink" Target="https://publications.jrc.ec.europa.eu/repository/bitstream/JRC104188/jrc104188_computhinkreport.pdf"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9.emf"/></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ec.europa.eu/jrc/en/digcomp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A70B7A-2992-4672-86A4-DF8AF7DC51D9}"/>
              </a:ext>
            </a:extLst>
          </p:cNvPr>
          <p:cNvSpPr>
            <a:spLocks noGrp="1"/>
          </p:cNvSpPr>
          <p:nvPr>
            <p:ph type="ctrTitle"/>
          </p:nvPr>
        </p:nvSpPr>
        <p:spPr/>
        <p:txBody>
          <a:bodyPr/>
          <a:lstStyle/>
          <a:p>
            <a:r>
              <a:rPr lang="en-US" sz="2400" dirty="0"/>
              <a:t>Computational Thinking and Coding in the Classroom</a:t>
            </a:r>
            <a:endParaRPr lang="pt-PT" sz="2400" dirty="0"/>
          </a:p>
        </p:txBody>
      </p:sp>
      <p:sp>
        <p:nvSpPr>
          <p:cNvPr id="3" name="Subtítulo 2">
            <a:extLst>
              <a:ext uri="{FF2B5EF4-FFF2-40B4-BE49-F238E27FC236}">
                <a16:creationId xmlns:a16="http://schemas.microsoft.com/office/drawing/2014/main" id="{5BE2602B-F6CF-4387-ACE6-E9F2BC100E83}"/>
              </a:ext>
            </a:extLst>
          </p:cNvPr>
          <p:cNvSpPr>
            <a:spLocks noGrp="1"/>
          </p:cNvSpPr>
          <p:nvPr>
            <p:ph type="subTitle" idx="1"/>
          </p:nvPr>
        </p:nvSpPr>
        <p:spPr/>
        <p:txBody>
          <a:bodyPr/>
          <a:lstStyle/>
          <a:p>
            <a:r>
              <a:rPr lang="pt-PT" dirty="0"/>
              <a:t>Sharing Inspiration 2021 – </a:t>
            </a:r>
            <a:r>
              <a:rPr lang="pt-PT" dirty="0" err="1"/>
              <a:t>September</a:t>
            </a:r>
            <a:r>
              <a:rPr lang="pt-PT" dirty="0"/>
              <a:t> 16</a:t>
            </a:r>
          </a:p>
          <a:p>
            <a:r>
              <a:rPr lang="pt-PT" sz="1400" dirty="0"/>
              <a:t>Alexandre Gomes, T3 Europe, T3-APM Portugal</a:t>
            </a:r>
          </a:p>
        </p:txBody>
      </p:sp>
      <p:pic>
        <p:nvPicPr>
          <p:cNvPr id="4" name="Picture 6">
            <a:extLst>
              <a:ext uri="{FF2B5EF4-FFF2-40B4-BE49-F238E27FC236}">
                <a16:creationId xmlns:a16="http://schemas.microsoft.com/office/drawing/2014/main" id="{6EC6ED85-8161-49A4-B7B1-6F423853B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Tree>
    <p:extLst>
      <p:ext uri="{BB962C8B-B14F-4D97-AF65-F5344CB8AC3E}">
        <p14:creationId xmlns:p14="http://schemas.microsoft.com/office/powerpoint/2010/main" val="75432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6A646BD-08AD-411F-9ABF-6C26CABF0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04" y="1562111"/>
            <a:ext cx="7068865" cy="3733778"/>
          </a:xfrm>
          <a:prstGeom prst="rect">
            <a:avLst/>
          </a:prstGeom>
          <a:ln>
            <a:noFill/>
          </a:ln>
          <a:effectLst>
            <a:outerShdw blurRad="292100" dist="139700" dir="2700000" algn="tl" rotWithShape="0">
              <a:srgbClr val="333333">
                <a:alpha val="65000"/>
              </a:srgbClr>
            </a:outerShdw>
          </a:effectLst>
        </p:spPr>
      </p:pic>
      <p:sp>
        <p:nvSpPr>
          <p:cNvPr id="5" name="CaixaDeTexto 4">
            <a:extLst>
              <a:ext uri="{FF2B5EF4-FFF2-40B4-BE49-F238E27FC236}">
                <a16:creationId xmlns:a16="http://schemas.microsoft.com/office/drawing/2014/main" id="{7926C3C9-C815-4C09-A37F-16FC87DC30CC}"/>
              </a:ext>
            </a:extLst>
          </p:cNvPr>
          <p:cNvSpPr txBox="1"/>
          <p:nvPr/>
        </p:nvSpPr>
        <p:spPr>
          <a:xfrm>
            <a:off x="578429" y="4970488"/>
            <a:ext cx="8515925" cy="954107"/>
          </a:xfrm>
          <a:prstGeom prst="rect">
            <a:avLst/>
          </a:prstGeom>
          <a:noFill/>
        </p:spPr>
        <p:txBody>
          <a:bodyPr wrap="square">
            <a:spAutoFit/>
          </a:bodyPr>
          <a:lstStyle/>
          <a:p>
            <a:pPr algn="l"/>
            <a:endParaRPr lang="pt-PT" sz="2800" b="0" i="0" u="none" strike="noStrike" baseline="0" dirty="0">
              <a:solidFill>
                <a:srgbClr val="000000"/>
              </a:solidFill>
              <a:latin typeface="Calibri" panose="020F0502020204030204" pitchFamily="34" charset="0"/>
            </a:endParaRPr>
          </a:p>
          <a:p>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Punie</a:t>
            </a:r>
            <a:r>
              <a:rPr lang="pt-PT" sz="1400" b="0" i="0" u="none" strike="noStrike" baseline="0" dirty="0">
                <a:solidFill>
                  <a:srgbClr val="000000"/>
                </a:solidFill>
                <a:latin typeface="Calibri" panose="020F0502020204030204" pitchFamily="34" charset="0"/>
              </a:rPr>
              <a:t>, Y., editor(s), </a:t>
            </a:r>
            <a:r>
              <a:rPr lang="pt-PT" sz="1400" b="0" i="0" u="none" strike="noStrike" baseline="0" dirty="0" err="1">
                <a:solidFill>
                  <a:srgbClr val="000000"/>
                </a:solidFill>
                <a:latin typeface="Calibri" panose="020F0502020204030204" pitchFamily="34" charset="0"/>
              </a:rPr>
              <a:t>Redecker</a:t>
            </a:r>
            <a:r>
              <a:rPr lang="pt-PT" sz="1400" b="0" i="0" u="none" strike="noStrike" baseline="0" dirty="0">
                <a:solidFill>
                  <a:srgbClr val="000000"/>
                </a:solidFill>
                <a:latin typeface="Calibri" panose="020F0502020204030204" pitchFamily="34" charset="0"/>
              </a:rPr>
              <a:t>, C. (2017). </a:t>
            </a:r>
            <a:r>
              <a:rPr lang="pt-PT" sz="1400" b="0" i="1" u="none" strike="noStrike" baseline="0" dirty="0" err="1">
                <a:solidFill>
                  <a:srgbClr val="000000"/>
                </a:solidFill>
                <a:latin typeface="Calibri" panose="020F0502020204030204" pitchFamily="34" charset="0"/>
              </a:rPr>
              <a:t>European</a:t>
            </a:r>
            <a:r>
              <a:rPr lang="pt-PT" sz="1400" b="0" i="1" u="none" strike="noStrike" baseline="0" dirty="0">
                <a:solidFill>
                  <a:srgbClr val="000000"/>
                </a:solidFill>
                <a:latin typeface="Calibri" panose="020F0502020204030204" pitchFamily="34" charset="0"/>
              </a:rPr>
              <a:t> Framework for </a:t>
            </a:r>
            <a:r>
              <a:rPr lang="pt-PT" sz="1400" b="0" i="1" u="none" strike="noStrike" baseline="0" dirty="0" err="1">
                <a:solidFill>
                  <a:srgbClr val="000000"/>
                </a:solidFill>
                <a:latin typeface="Calibri" panose="020F0502020204030204" pitchFamily="34" charset="0"/>
              </a:rPr>
              <a:t>the</a:t>
            </a:r>
            <a:r>
              <a:rPr lang="pt-PT" sz="1400" b="0" i="1" u="none" strike="noStrike" baseline="0" dirty="0">
                <a:solidFill>
                  <a:srgbClr val="000000"/>
                </a:solidFill>
                <a:latin typeface="Calibri" panose="020F0502020204030204" pitchFamily="34" charset="0"/>
              </a:rPr>
              <a:t> Digital </a:t>
            </a:r>
            <a:r>
              <a:rPr lang="pt-PT" sz="1400" b="0" i="1" u="none" strike="noStrike" baseline="0" dirty="0" err="1">
                <a:solidFill>
                  <a:srgbClr val="000000"/>
                </a:solidFill>
                <a:latin typeface="Calibri" panose="020F0502020204030204" pitchFamily="34" charset="0"/>
              </a:rPr>
              <a:t>Competence</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of</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Educators</a:t>
            </a:r>
            <a:r>
              <a:rPr lang="pt-PT" sz="1400" b="0" i="1" u="none" strike="noStrike" baseline="0" dirty="0">
                <a:solidFill>
                  <a:srgbClr val="000000"/>
                </a:solidFill>
                <a:latin typeface="Calibri" panose="020F0502020204030204" pitchFamily="34" charset="0"/>
              </a:rPr>
              <a:t>: DigCompEdu </a:t>
            </a:r>
            <a:r>
              <a:rPr lang="pt-PT" sz="1400" b="0" i="0" u="none" strike="noStrike" baseline="0" dirty="0">
                <a:solidFill>
                  <a:srgbClr val="000000"/>
                </a:solidFill>
                <a:latin typeface="Calibri" panose="020F0502020204030204" pitchFamily="34" charset="0"/>
              </a:rPr>
              <a:t>, EUR 28775 EN, </a:t>
            </a:r>
            <a:r>
              <a:rPr lang="pt-PT" sz="1400" b="0" i="0" u="none" strike="noStrike" baseline="0" dirty="0" err="1">
                <a:solidFill>
                  <a:srgbClr val="000000"/>
                </a:solidFill>
                <a:latin typeface="Calibri" panose="020F0502020204030204" pitchFamily="34" charset="0"/>
              </a:rPr>
              <a:t>Publications</a:t>
            </a:r>
            <a:r>
              <a:rPr lang="pt-PT" sz="1400" b="0" i="0" u="none" strike="noStrike" baseline="0" dirty="0">
                <a:solidFill>
                  <a:srgbClr val="000000"/>
                </a:solidFill>
                <a:latin typeface="Calibri" panose="020F0502020204030204" pitchFamily="34" charset="0"/>
              </a:rPr>
              <a:t> Office </a:t>
            </a:r>
            <a:r>
              <a:rPr lang="pt-PT" sz="1400" b="0" i="0" u="none" strike="noStrike" baseline="0" dirty="0" err="1">
                <a:solidFill>
                  <a:srgbClr val="000000"/>
                </a:solidFill>
                <a:latin typeface="Calibri" panose="020F0502020204030204" pitchFamily="34" charset="0"/>
              </a:rPr>
              <a:t>of</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the</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European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Union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Luxembourg</a:t>
            </a:r>
            <a:r>
              <a:rPr lang="pt-PT" sz="1400" b="0" i="0" u="none" strike="noStrike" baseline="0" dirty="0">
                <a:solidFill>
                  <a:srgbClr val="000000"/>
                </a:solidFill>
                <a:latin typeface="Calibri" panose="020F0502020204030204" pitchFamily="34" charset="0"/>
              </a:rPr>
              <a:t>, </a:t>
            </a:r>
            <a:r>
              <a:rPr lang="pt-PT" sz="1400" dirty="0">
                <a:solidFill>
                  <a:srgbClr val="000000"/>
                </a:solidFill>
                <a:latin typeface="Calibri" panose="020F0502020204030204" pitchFamily="34" charset="0"/>
              </a:rPr>
              <a:t>p. 8</a:t>
            </a:r>
            <a:endParaRPr lang="pt-PT" sz="1400" dirty="0"/>
          </a:p>
        </p:txBody>
      </p:sp>
      <p:sp>
        <p:nvSpPr>
          <p:cNvPr id="4" name="Título 1">
            <a:extLst>
              <a:ext uri="{FF2B5EF4-FFF2-40B4-BE49-F238E27FC236}">
                <a16:creationId xmlns:a16="http://schemas.microsoft.com/office/drawing/2014/main" id="{9AC7E6AE-1C61-4791-8A38-DCC5FC8359D5}"/>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463F5416-D49B-4760-85A2-76B8ED828048}"/>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3373006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96E355C-3C1E-4AC1-8AC5-053D9FCE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363" y="1130655"/>
            <a:ext cx="6355748" cy="4151996"/>
          </a:xfrm>
          <a:prstGeom prst="rect">
            <a:avLst/>
          </a:prstGeom>
          <a:ln>
            <a:noFill/>
          </a:ln>
          <a:effectLst>
            <a:outerShdw blurRad="292100" dist="139700" dir="2700000" algn="tl" rotWithShape="0">
              <a:srgbClr val="333333">
                <a:alpha val="65000"/>
              </a:srgbClr>
            </a:outerShdw>
          </a:effectLst>
        </p:spPr>
      </p:pic>
      <p:sp>
        <p:nvSpPr>
          <p:cNvPr id="6" name="Título 1">
            <a:extLst>
              <a:ext uri="{FF2B5EF4-FFF2-40B4-BE49-F238E27FC236}">
                <a16:creationId xmlns:a16="http://schemas.microsoft.com/office/drawing/2014/main" id="{42A54A3C-61F7-4608-B09E-335874AA5133}"/>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7" name="Fita: Inclinada para Cima 11">
            <a:extLst>
              <a:ext uri="{FF2B5EF4-FFF2-40B4-BE49-F238E27FC236}">
                <a16:creationId xmlns:a16="http://schemas.microsoft.com/office/drawing/2014/main" id="{D1A560A2-4211-4DE6-8F75-DE328946ADD2}"/>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
        <p:nvSpPr>
          <p:cNvPr id="8" name="CaixaDeTexto 4">
            <a:extLst>
              <a:ext uri="{FF2B5EF4-FFF2-40B4-BE49-F238E27FC236}">
                <a16:creationId xmlns:a16="http://schemas.microsoft.com/office/drawing/2014/main" id="{F7A5F39A-DC33-48EB-9EC0-90D37703DF0E}"/>
              </a:ext>
            </a:extLst>
          </p:cNvPr>
          <p:cNvSpPr txBox="1"/>
          <p:nvPr/>
        </p:nvSpPr>
        <p:spPr>
          <a:xfrm>
            <a:off x="628075" y="5015460"/>
            <a:ext cx="8515925" cy="954107"/>
          </a:xfrm>
          <a:prstGeom prst="rect">
            <a:avLst/>
          </a:prstGeom>
          <a:noFill/>
        </p:spPr>
        <p:txBody>
          <a:bodyPr wrap="square">
            <a:spAutoFit/>
          </a:bodyPr>
          <a:lstStyle/>
          <a:p>
            <a:pPr algn="l"/>
            <a:endParaRPr lang="pt-PT" sz="2800" b="0" i="0" u="none" strike="noStrike" baseline="0" dirty="0">
              <a:solidFill>
                <a:srgbClr val="000000"/>
              </a:solidFill>
              <a:latin typeface="Calibri" panose="020F0502020204030204" pitchFamily="34" charset="0"/>
            </a:endParaRPr>
          </a:p>
          <a:p>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Punie</a:t>
            </a:r>
            <a:r>
              <a:rPr lang="pt-PT" sz="1400" b="0" i="0" u="none" strike="noStrike" baseline="0" dirty="0">
                <a:solidFill>
                  <a:srgbClr val="000000"/>
                </a:solidFill>
                <a:latin typeface="Calibri" panose="020F0502020204030204" pitchFamily="34" charset="0"/>
              </a:rPr>
              <a:t>, Y., editor(s), </a:t>
            </a:r>
            <a:r>
              <a:rPr lang="pt-PT" sz="1400" b="0" i="0" u="none" strike="noStrike" baseline="0" dirty="0" err="1">
                <a:solidFill>
                  <a:srgbClr val="000000"/>
                </a:solidFill>
                <a:latin typeface="Calibri" panose="020F0502020204030204" pitchFamily="34" charset="0"/>
              </a:rPr>
              <a:t>Redecker</a:t>
            </a:r>
            <a:r>
              <a:rPr lang="pt-PT" sz="1400" b="0" i="0" u="none" strike="noStrike" baseline="0" dirty="0">
                <a:solidFill>
                  <a:srgbClr val="000000"/>
                </a:solidFill>
                <a:latin typeface="Calibri" panose="020F0502020204030204" pitchFamily="34" charset="0"/>
              </a:rPr>
              <a:t>, C. (2017). </a:t>
            </a:r>
            <a:r>
              <a:rPr lang="pt-PT" sz="1400" b="0" i="1" u="none" strike="noStrike" baseline="0" dirty="0" err="1">
                <a:solidFill>
                  <a:srgbClr val="000000"/>
                </a:solidFill>
                <a:latin typeface="Calibri" panose="020F0502020204030204" pitchFamily="34" charset="0"/>
              </a:rPr>
              <a:t>European</a:t>
            </a:r>
            <a:r>
              <a:rPr lang="pt-PT" sz="1400" b="0" i="1" u="none" strike="noStrike" baseline="0" dirty="0">
                <a:solidFill>
                  <a:srgbClr val="000000"/>
                </a:solidFill>
                <a:latin typeface="Calibri" panose="020F0502020204030204" pitchFamily="34" charset="0"/>
              </a:rPr>
              <a:t> Framework for </a:t>
            </a:r>
            <a:r>
              <a:rPr lang="pt-PT" sz="1400" b="0" i="1" u="none" strike="noStrike" baseline="0" dirty="0" err="1">
                <a:solidFill>
                  <a:srgbClr val="000000"/>
                </a:solidFill>
                <a:latin typeface="Calibri" panose="020F0502020204030204" pitchFamily="34" charset="0"/>
              </a:rPr>
              <a:t>the</a:t>
            </a:r>
            <a:r>
              <a:rPr lang="pt-PT" sz="1400" b="0" i="1" u="none" strike="noStrike" baseline="0" dirty="0">
                <a:solidFill>
                  <a:srgbClr val="000000"/>
                </a:solidFill>
                <a:latin typeface="Calibri" panose="020F0502020204030204" pitchFamily="34" charset="0"/>
              </a:rPr>
              <a:t> Digital </a:t>
            </a:r>
            <a:r>
              <a:rPr lang="pt-PT" sz="1400" b="0" i="1" u="none" strike="noStrike" baseline="0" dirty="0" err="1">
                <a:solidFill>
                  <a:srgbClr val="000000"/>
                </a:solidFill>
                <a:latin typeface="Calibri" panose="020F0502020204030204" pitchFamily="34" charset="0"/>
              </a:rPr>
              <a:t>Competence</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of</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Educators</a:t>
            </a:r>
            <a:r>
              <a:rPr lang="pt-PT" sz="1400" b="0" i="1" u="none" strike="noStrike" baseline="0" dirty="0">
                <a:solidFill>
                  <a:srgbClr val="000000"/>
                </a:solidFill>
                <a:latin typeface="Calibri" panose="020F0502020204030204" pitchFamily="34" charset="0"/>
              </a:rPr>
              <a:t>: DigCompEdu </a:t>
            </a:r>
            <a:r>
              <a:rPr lang="pt-PT" sz="1400" b="0" i="0" u="none" strike="noStrike" baseline="0" dirty="0">
                <a:solidFill>
                  <a:srgbClr val="000000"/>
                </a:solidFill>
                <a:latin typeface="Calibri" panose="020F0502020204030204" pitchFamily="34" charset="0"/>
              </a:rPr>
              <a:t>, EUR 28775 EN, </a:t>
            </a:r>
            <a:r>
              <a:rPr lang="pt-PT" sz="1400" b="0" i="0" u="none" strike="noStrike" baseline="0" dirty="0" err="1">
                <a:solidFill>
                  <a:srgbClr val="000000"/>
                </a:solidFill>
                <a:latin typeface="Calibri" panose="020F0502020204030204" pitchFamily="34" charset="0"/>
              </a:rPr>
              <a:t>Publications</a:t>
            </a:r>
            <a:r>
              <a:rPr lang="pt-PT" sz="1400" b="0" i="0" u="none" strike="noStrike" baseline="0" dirty="0">
                <a:solidFill>
                  <a:srgbClr val="000000"/>
                </a:solidFill>
                <a:latin typeface="Calibri" panose="020F0502020204030204" pitchFamily="34" charset="0"/>
              </a:rPr>
              <a:t> Office </a:t>
            </a:r>
            <a:r>
              <a:rPr lang="pt-PT" sz="1400" b="0" i="0" u="none" strike="noStrike" baseline="0" dirty="0" err="1">
                <a:solidFill>
                  <a:srgbClr val="000000"/>
                </a:solidFill>
                <a:latin typeface="Calibri" panose="020F0502020204030204" pitchFamily="34" charset="0"/>
              </a:rPr>
              <a:t>of</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the</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European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Union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Luxembourg</a:t>
            </a:r>
            <a:r>
              <a:rPr lang="pt-PT" sz="1400" b="0" i="0" u="none" strike="noStrike" baseline="0" dirty="0">
                <a:solidFill>
                  <a:srgbClr val="000000"/>
                </a:solidFill>
                <a:latin typeface="Calibri" panose="020F0502020204030204" pitchFamily="34" charset="0"/>
              </a:rPr>
              <a:t>, </a:t>
            </a:r>
            <a:r>
              <a:rPr lang="pt-PT" sz="1400" dirty="0">
                <a:solidFill>
                  <a:srgbClr val="000000"/>
                </a:solidFill>
                <a:latin typeface="Calibri" panose="020F0502020204030204" pitchFamily="34" charset="0"/>
              </a:rPr>
              <a:t>p. 16.</a:t>
            </a:r>
            <a:endParaRPr lang="pt-PT" sz="1400" dirty="0"/>
          </a:p>
        </p:txBody>
      </p:sp>
    </p:spTree>
    <p:extLst>
      <p:ext uri="{BB962C8B-B14F-4D97-AF65-F5344CB8AC3E}">
        <p14:creationId xmlns:p14="http://schemas.microsoft.com/office/powerpoint/2010/main" val="410845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96E355C-3C1E-4AC1-8AC5-053D9FCE0627}"/>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1403363" y="1130655"/>
            <a:ext cx="6355748" cy="4151996"/>
          </a:xfrm>
          <a:prstGeom prst="rect">
            <a:avLst/>
          </a:prstGeom>
          <a:ln>
            <a:noFill/>
          </a:ln>
          <a:effectLst>
            <a:outerShdw blurRad="292100" dist="139700" dir="2700000" algn="tl" rotWithShape="0">
              <a:srgbClr val="333333">
                <a:alpha val="65000"/>
              </a:srgbClr>
            </a:outerShdw>
          </a:effectLst>
        </p:spPr>
      </p:pic>
      <p:sp>
        <p:nvSpPr>
          <p:cNvPr id="6" name="Título 1">
            <a:extLst>
              <a:ext uri="{FF2B5EF4-FFF2-40B4-BE49-F238E27FC236}">
                <a16:creationId xmlns:a16="http://schemas.microsoft.com/office/drawing/2014/main" id="{42A54A3C-61F7-4608-B09E-335874AA5133}"/>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7" name="Fita: Inclinada para Cima 11">
            <a:extLst>
              <a:ext uri="{FF2B5EF4-FFF2-40B4-BE49-F238E27FC236}">
                <a16:creationId xmlns:a16="http://schemas.microsoft.com/office/drawing/2014/main" id="{D1A560A2-4211-4DE6-8F75-DE328946ADD2}"/>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
        <p:nvSpPr>
          <p:cNvPr id="8" name="CaixaDeTexto 4">
            <a:extLst>
              <a:ext uri="{FF2B5EF4-FFF2-40B4-BE49-F238E27FC236}">
                <a16:creationId xmlns:a16="http://schemas.microsoft.com/office/drawing/2014/main" id="{F7A5F39A-DC33-48EB-9EC0-90D37703DF0E}"/>
              </a:ext>
            </a:extLst>
          </p:cNvPr>
          <p:cNvSpPr txBox="1"/>
          <p:nvPr/>
        </p:nvSpPr>
        <p:spPr>
          <a:xfrm>
            <a:off x="628075" y="5015460"/>
            <a:ext cx="8515925" cy="954107"/>
          </a:xfrm>
          <a:prstGeom prst="rect">
            <a:avLst/>
          </a:prstGeom>
          <a:noFill/>
        </p:spPr>
        <p:txBody>
          <a:bodyPr wrap="square">
            <a:spAutoFit/>
          </a:bodyPr>
          <a:lstStyle/>
          <a:p>
            <a:pPr algn="l"/>
            <a:endParaRPr lang="pt-PT" sz="2800" b="0" i="0" u="none" strike="noStrike" baseline="0" dirty="0">
              <a:solidFill>
                <a:srgbClr val="000000"/>
              </a:solidFill>
              <a:latin typeface="Calibri" panose="020F0502020204030204" pitchFamily="34" charset="0"/>
            </a:endParaRPr>
          </a:p>
          <a:p>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Punie</a:t>
            </a:r>
            <a:r>
              <a:rPr lang="pt-PT" sz="1400" b="0" i="0" u="none" strike="noStrike" baseline="0" dirty="0">
                <a:solidFill>
                  <a:srgbClr val="000000"/>
                </a:solidFill>
                <a:latin typeface="Calibri" panose="020F0502020204030204" pitchFamily="34" charset="0"/>
              </a:rPr>
              <a:t>, Y., editor(s), </a:t>
            </a:r>
            <a:r>
              <a:rPr lang="pt-PT" sz="1400" b="0" i="0" u="none" strike="noStrike" baseline="0" dirty="0" err="1">
                <a:solidFill>
                  <a:srgbClr val="000000"/>
                </a:solidFill>
                <a:latin typeface="Calibri" panose="020F0502020204030204" pitchFamily="34" charset="0"/>
              </a:rPr>
              <a:t>Redecker</a:t>
            </a:r>
            <a:r>
              <a:rPr lang="pt-PT" sz="1400" b="0" i="0" u="none" strike="noStrike" baseline="0" dirty="0">
                <a:solidFill>
                  <a:srgbClr val="000000"/>
                </a:solidFill>
                <a:latin typeface="Calibri" panose="020F0502020204030204" pitchFamily="34" charset="0"/>
              </a:rPr>
              <a:t>, C. (2017). </a:t>
            </a:r>
            <a:r>
              <a:rPr lang="pt-PT" sz="1400" b="0" i="1" u="none" strike="noStrike" baseline="0" dirty="0" err="1">
                <a:solidFill>
                  <a:srgbClr val="000000"/>
                </a:solidFill>
                <a:latin typeface="Calibri" panose="020F0502020204030204" pitchFamily="34" charset="0"/>
              </a:rPr>
              <a:t>European</a:t>
            </a:r>
            <a:r>
              <a:rPr lang="pt-PT" sz="1400" b="0" i="1" u="none" strike="noStrike" baseline="0" dirty="0">
                <a:solidFill>
                  <a:srgbClr val="000000"/>
                </a:solidFill>
                <a:latin typeface="Calibri" panose="020F0502020204030204" pitchFamily="34" charset="0"/>
              </a:rPr>
              <a:t> Framework for </a:t>
            </a:r>
            <a:r>
              <a:rPr lang="pt-PT" sz="1400" b="0" i="1" u="none" strike="noStrike" baseline="0" dirty="0" err="1">
                <a:solidFill>
                  <a:srgbClr val="000000"/>
                </a:solidFill>
                <a:latin typeface="Calibri" panose="020F0502020204030204" pitchFamily="34" charset="0"/>
              </a:rPr>
              <a:t>the</a:t>
            </a:r>
            <a:r>
              <a:rPr lang="pt-PT" sz="1400" b="0" i="1" u="none" strike="noStrike" baseline="0" dirty="0">
                <a:solidFill>
                  <a:srgbClr val="000000"/>
                </a:solidFill>
                <a:latin typeface="Calibri" panose="020F0502020204030204" pitchFamily="34" charset="0"/>
              </a:rPr>
              <a:t> Digital </a:t>
            </a:r>
            <a:r>
              <a:rPr lang="pt-PT" sz="1400" b="0" i="1" u="none" strike="noStrike" baseline="0" dirty="0" err="1">
                <a:solidFill>
                  <a:srgbClr val="000000"/>
                </a:solidFill>
                <a:latin typeface="Calibri" panose="020F0502020204030204" pitchFamily="34" charset="0"/>
              </a:rPr>
              <a:t>Competence</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of</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Educators</a:t>
            </a:r>
            <a:r>
              <a:rPr lang="pt-PT" sz="1400" b="0" i="1" u="none" strike="noStrike" baseline="0" dirty="0">
                <a:solidFill>
                  <a:srgbClr val="000000"/>
                </a:solidFill>
                <a:latin typeface="Calibri" panose="020F0502020204030204" pitchFamily="34" charset="0"/>
              </a:rPr>
              <a:t>: DigCompEdu </a:t>
            </a:r>
            <a:r>
              <a:rPr lang="pt-PT" sz="1400" b="0" i="0" u="none" strike="noStrike" baseline="0" dirty="0">
                <a:solidFill>
                  <a:srgbClr val="000000"/>
                </a:solidFill>
                <a:latin typeface="Calibri" panose="020F0502020204030204" pitchFamily="34" charset="0"/>
              </a:rPr>
              <a:t>, EUR 28775 EN, </a:t>
            </a:r>
            <a:r>
              <a:rPr lang="pt-PT" sz="1400" b="0" i="0" u="none" strike="noStrike" baseline="0" dirty="0" err="1">
                <a:solidFill>
                  <a:srgbClr val="000000"/>
                </a:solidFill>
                <a:latin typeface="Calibri" panose="020F0502020204030204" pitchFamily="34" charset="0"/>
              </a:rPr>
              <a:t>Publications</a:t>
            </a:r>
            <a:r>
              <a:rPr lang="pt-PT" sz="1400" b="0" i="0" u="none" strike="noStrike" baseline="0" dirty="0">
                <a:solidFill>
                  <a:srgbClr val="000000"/>
                </a:solidFill>
                <a:latin typeface="Calibri" panose="020F0502020204030204" pitchFamily="34" charset="0"/>
              </a:rPr>
              <a:t> Office </a:t>
            </a:r>
            <a:r>
              <a:rPr lang="pt-PT" sz="1400" b="0" i="0" u="none" strike="noStrike" baseline="0" dirty="0" err="1">
                <a:solidFill>
                  <a:srgbClr val="000000"/>
                </a:solidFill>
                <a:latin typeface="Calibri" panose="020F0502020204030204" pitchFamily="34" charset="0"/>
              </a:rPr>
              <a:t>of</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the</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European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Union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Luxembourg</a:t>
            </a:r>
            <a:r>
              <a:rPr lang="pt-PT" sz="1400" b="0" i="0" u="none" strike="noStrike" baseline="0" dirty="0">
                <a:solidFill>
                  <a:srgbClr val="000000"/>
                </a:solidFill>
                <a:latin typeface="Calibri" panose="020F0502020204030204" pitchFamily="34" charset="0"/>
              </a:rPr>
              <a:t>, </a:t>
            </a:r>
            <a:r>
              <a:rPr lang="pt-PT" sz="1400" dirty="0">
                <a:solidFill>
                  <a:srgbClr val="000000"/>
                </a:solidFill>
                <a:latin typeface="Calibri" panose="020F0502020204030204" pitchFamily="34" charset="0"/>
              </a:rPr>
              <a:t>p. 16</a:t>
            </a:r>
            <a:endParaRPr lang="pt-PT" sz="1400" dirty="0"/>
          </a:p>
        </p:txBody>
      </p:sp>
      <p:pic>
        <p:nvPicPr>
          <p:cNvPr id="3" name="Picture 2">
            <a:extLst>
              <a:ext uri="{FF2B5EF4-FFF2-40B4-BE49-F238E27FC236}">
                <a16:creationId xmlns:a16="http://schemas.microsoft.com/office/drawing/2014/main" id="{A3717D61-031E-49D7-89BC-CFA1DF98F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37" y="1496033"/>
            <a:ext cx="7354326" cy="2867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743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3D121E3-0F9F-4627-97AA-9219269CE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00" y="1561839"/>
            <a:ext cx="7344800" cy="3734321"/>
          </a:xfrm>
          <a:prstGeom prst="rect">
            <a:avLst/>
          </a:prstGeom>
          <a:ln>
            <a:noFill/>
          </a:ln>
          <a:effectLst>
            <a:outerShdw blurRad="292100" dist="139700" dir="2700000" algn="tl" rotWithShape="0">
              <a:srgbClr val="333333">
                <a:alpha val="65000"/>
              </a:srgbClr>
            </a:outerShdw>
          </a:effectLst>
        </p:spPr>
      </p:pic>
      <p:sp>
        <p:nvSpPr>
          <p:cNvPr id="4" name="Título 1">
            <a:extLst>
              <a:ext uri="{FF2B5EF4-FFF2-40B4-BE49-F238E27FC236}">
                <a16:creationId xmlns:a16="http://schemas.microsoft.com/office/drawing/2014/main" id="{D37C937C-7E84-470C-B3D0-23E0884C1EF4}"/>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5C4C2C59-45A1-42E5-8762-C7E022612387}"/>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
        <p:nvSpPr>
          <p:cNvPr id="7" name="CaixaDeTexto 4">
            <a:extLst>
              <a:ext uri="{FF2B5EF4-FFF2-40B4-BE49-F238E27FC236}">
                <a16:creationId xmlns:a16="http://schemas.microsoft.com/office/drawing/2014/main" id="{09401910-4D92-4B12-9991-7D4ED7763C75}"/>
              </a:ext>
            </a:extLst>
          </p:cNvPr>
          <p:cNvSpPr txBox="1"/>
          <p:nvPr/>
        </p:nvSpPr>
        <p:spPr>
          <a:xfrm>
            <a:off x="628075" y="5015460"/>
            <a:ext cx="8515925" cy="954107"/>
          </a:xfrm>
          <a:prstGeom prst="rect">
            <a:avLst/>
          </a:prstGeom>
          <a:noFill/>
        </p:spPr>
        <p:txBody>
          <a:bodyPr wrap="square">
            <a:spAutoFit/>
          </a:bodyPr>
          <a:lstStyle/>
          <a:p>
            <a:pPr algn="l"/>
            <a:endParaRPr lang="pt-PT" sz="2800" b="0" i="0" u="none" strike="noStrike" baseline="0" dirty="0">
              <a:solidFill>
                <a:srgbClr val="000000"/>
              </a:solidFill>
              <a:latin typeface="Calibri" panose="020F0502020204030204" pitchFamily="34" charset="0"/>
            </a:endParaRPr>
          </a:p>
          <a:p>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Punie</a:t>
            </a:r>
            <a:r>
              <a:rPr lang="pt-PT" sz="1400" b="0" i="0" u="none" strike="noStrike" baseline="0" dirty="0">
                <a:solidFill>
                  <a:srgbClr val="000000"/>
                </a:solidFill>
                <a:latin typeface="Calibri" panose="020F0502020204030204" pitchFamily="34" charset="0"/>
              </a:rPr>
              <a:t>, Y., editor(s), </a:t>
            </a:r>
            <a:r>
              <a:rPr lang="pt-PT" sz="1400" b="0" i="0" u="none" strike="noStrike" baseline="0" dirty="0" err="1">
                <a:solidFill>
                  <a:srgbClr val="000000"/>
                </a:solidFill>
                <a:latin typeface="Calibri" panose="020F0502020204030204" pitchFamily="34" charset="0"/>
              </a:rPr>
              <a:t>Redecker</a:t>
            </a:r>
            <a:r>
              <a:rPr lang="pt-PT" sz="1400" b="0" i="0" u="none" strike="noStrike" baseline="0" dirty="0">
                <a:solidFill>
                  <a:srgbClr val="000000"/>
                </a:solidFill>
                <a:latin typeface="Calibri" panose="020F0502020204030204" pitchFamily="34" charset="0"/>
              </a:rPr>
              <a:t>, C. (2017). </a:t>
            </a:r>
            <a:r>
              <a:rPr lang="pt-PT" sz="1400" b="0" i="1" u="none" strike="noStrike" baseline="0" dirty="0" err="1">
                <a:solidFill>
                  <a:srgbClr val="000000"/>
                </a:solidFill>
                <a:latin typeface="Calibri" panose="020F0502020204030204" pitchFamily="34" charset="0"/>
              </a:rPr>
              <a:t>European</a:t>
            </a:r>
            <a:r>
              <a:rPr lang="pt-PT" sz="1400" b="0" i="1" u="none" strike="noStrike" baseline="0" dirty="0">
                <a:solidFill>
                  <a:srgbClr val="000000"/>
                </a:solidFill>
                <a:latin typeface="Calibri" panose="020F0502020204030204" pitchFamily="34" charset="0"/>
              </a:rPr>
              <a:t> Framework for </a:t>
            </a:r>
            <a:r>
              <a:rPr lang="pt-PT" sz="1400" b="0" i="1" u="none" strike="noStrike" baseline="0" dirty="0" err="1">
                <a:solidFill>
                  <a:srgbClr val="000000"/>
                </a:solidFill>
                <a:latin typeface="Calibri" panose="020F0502020204030204" pitchFamily="34" charset="0"/>
              </a:rPr>
              <a:t>the</a:t>
            </a:r>
            <a:r>
              <a:rPr lang="pt-PT" sz="1400" b="0" i="1" u="none" strike="noStrike" baseline="0" dirty="0">
                <a:solidFill>
                  <a:srgbClr val="000000"/>
                </a:solidFill>
                <a:latin typeface="Calibri" panose="020F0502020204030204" pitchFamily="34" charset="0"/>
              </a:rPr>
              <a:t> Digital </a:t>
            </a:r>
            <a:r>
              <a:rPr lang="pt-PT" sz="1400" b="0" i="1" u="none" strike="noStrike" baseline="0" dirty="0" err="1">
                <a:solidFill>
                  <a:srgbClr val="000000"/>
                </a:solidFill>
                <a:latin typeface="Calibri" panose="020F0502020204030204" pitchFamily="34" charset="0"/>
              </a:rPr>
              <a:t>Competence</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of</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Educators</a:t>
            </a:r>
            <a:r>
              <a:rPr lang="pt-PT" sz="1400" b="0" i="1" u="none" strike="noStrike" baseline="0" dirty="0">
                <a:solidFill>
                  <a:srgbClr val="000000"/>
                </a:solidFill>
                <a:latin typeface="Calibri" panose="020F0502020204030204" pitchFamily="34" charset="0"/>
              </a:rPr>
              <a:t>: DigCompEdu </a:t>
            </a:r>
            <a:r>
              <a:rPr lang="pt-PT" sz="1400" b="0" i="0" u="none" strike="noStrike" baseline="0" dirty="0">
                <a:solidFill>
                  <a:srgbClr val="000000"/>
                </a:solidFill>
                <a:latin typeface="Calibri" panose="020F0502020204030204" pitchFamily="34" charset="0"/>
              </a:rPr>
              <a:t>, EUR 28775 EN, </a:t>
            </a:r>
            <a:r>
              <a:rPr lang="pt-PT" sz="1400" b="0" i="0" u="none" strike="noStrike" baseline="0" dirty="0" err="1">
                <a:solidFill>
                  <a:srgbClr val="000000"/>
                </a:solidFill>
                <a:latin typeface="Calibri" panose="020F0502020204030204" pitchFamily="34" charset="0"/>
              </a:rPr>
              <a:t>Publications</a:t>
            </a:r>
            <a:r>
              <a:rPr lang="pt-PT" sz="1400" b="0" i="0" u="none" strike="noStrike" baseline="0" dirty="0">
                <a:solidFill>
                  <a:srgbClr val="000000"/>
                </a:solidFill>
                <a:latin typeface="Calibri" panose="020F0502020204030204" pitchFamily="34" charset="0"/>
              </a:rPr>
              <a:t> Office </a:t>
            </a:r>
            <a:r>
              <a:rPr lang="pt-PT" sz="1400" b="0" i="0" u="none" strike="noStrike" baseline="0" dirty="0" err="1">
                <a:solidFill>
                  <a:srgbClr val="000000"/>
                </a:solidFill>
                <a:latin typeface="Calibri" panose="020F0502020204030204" pitchFamily="34" charset="0"/>
              </a:rPr>
              <a:t>of</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the</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European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Union</a:t>
            </a:r>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Luxembourg</a:t>
            </a:r>
            <a:r>
              <a:rPr lang="pt-PT" sz="1400" b="0" i="0" u="none" strike="noStrike" baseline="0" dirty="0">
                <a:solidFill>
                  <a:srgbClr val="000000"/>
                </a:solidFill>
                <a:latin typeface="Calibri" panose="020F0502020204030204" pitchFamily="34" charset="0"/>
              </a:rPr>
              <a:t>, </a:t>
            </a:r>
            <a:r>
              <a:rPr lang="pt-PT" sz="1400" dirty="0">
                <a:solidFill>
                  <a:srgbClr val="000000"/>
                </a:solidFill>
                <a:latin typeface="Calibri" panose="020F0502020204030204" pitchFamily="34" charset="0"/>
              </a:rPr>
              <a:t>p. 29.</a:t>
            </a:r>
            <a:endParaRPr lang="pt-PT" sz="1400" dirty="0"/>
          </a:p>
        </p:txBody>
      </p:sp>
    </p:spTree>
    <p:extLst>
      <p:ext uri="{BB962C8B-B14F-4D97-AF65-F5344CB8AC3E}">
        <p14:creationId xmlns:p14="http://schemas.microsoft.com/office/powerpoint/2010/main" val="1721004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0D4EB899-A78A-4024-9579-D881403FDAC9}"/>
              </a:ext>
            </a:extLst>
          </p:cNvPr>
          <p:cNvSpPr txBox="1"/>
          <p:nvPr/>
        </p:nvSpPr>
        <p:spPr>
          <a:xfrm>
            <a:off x="786283" y="1423988"/>
            <a:ext cx="4572000" cy="4093428"/>
          </a:xfrm>
          <a:prstGeom prst="rect">
            <a:avLst/>
          </a:prstGeom>
          <a:noFill/>
        </p:spPr>
        <p:txBody>
          <a:bodyPr wrap="square">
            <a:spAutoFit/>
          </a:bodyPr>
          <a:lstStyle/>
          <a:p>
            <a:pPr algn="just"/>
            <a:r>
              <a:rPr lang="en-US" sz="2000" dirty="0"/>
              <a:t>“The STEAM approach for learning and teaching links STEM and other fields of study. It promotes cross-cutting, ‘transversal’ skills such as digital skills, critical thinking, problem-solving, management, and entrepreneurship. It also promotes cooperation with non-academic partners and responds to economic, environmental, political and social challenges. STEAM encourages the blending of knowledge that is required in the real world and natural curiosity”</a:t>
            </a:r>
            <a:endParaRPr lang="pt-PT" sz="2000" dirty="0"/>
          </a:p>
        </p:txBody>
      </p:sp>
      <p:sp>
        <p:nvSpPr>
          <p:cNvPr id="7" name="CaixaDeTexto 6">
            <a:extLst>
              <a:ext uri="{FF2B5EF4-FFF2-40B4-BE49-F238E27FC236}">
                <a16:creationId xmlns:a16="http://schemas.microsoft.com/office/drawing/2014/main" id="{B266E0EB-3B44-4203-BF00-4CE38EA1547C}"/>
              </a:ext>
            </a:extLst>
          </p:cNvPr>
          <p:cNvSpPr txBox="1"/>
          <p:nvPr/>
        </p:nvSpPr>
        <p:spPr>
          <a:xfrm>
            <a:off x="246780" y="5699477"/>
            <a:ext cx="8847574" cy="307777"/>
          </a:xfrm>
          <a:prstGeom prst="rect">
            <a:avLst/>
          </a:prstGeom>
          <a:noFill/>
        </p:spPr>
        <p:txBody>
          <a:bodyPr wrap="square">
            <a:spAutoFit/>
          </a:bodyPr>
          <a:lstStyle/>
          <a:p>
            <a:r>
              <a:rPr lang="pt-PT" sz="1400" dirty="0">
                <a:hlinkClick r:id="rId3"/>
              </a:rPr>
              <a:t>https://ec.europa.eu/education/sites/default/files/document-library-docs/deap-communication-sept2020_en.pdf</a:t>
            </a:r>
            <a:endParaRPr lang="pt-PT" sz="1400" dirty="0"/>
          </a:p>
        </p:txBody>
      </p:sp>
      <p:pic>
        <p:nvPicPr>
          <p:cNvPr id="9" name="Imagem 8">
            <a:extLst>
              <a:ext uri="{FF2B5EF4-FFF2-40B4-BE49-F238E27FC236}">
                <a16:creationId xmlns:a16="http://schemas.microsoft.com/office/drawing/2014/main" id="{78C05C7D-4802-4AA8-A94D-8DE895759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337" y="963349"/>
            <a:ext cx="3045764" cy="4310334"/>
          </a:xfrm>
          <a:prstGeom prst="rect">
            <a:avLst/>
          </a:prstGeom>
          <a:ln>
            <a:noFill/>
          </a:ln>
          <a:effectLst>
            <a:outerShdw blurRad="292100" dist="139700" dir="2700000" algn="tl" rotWithShape="0">
              <a:srgbClr val="333333">
                <a:alpha val="65000"/>
              </a:srgbClr>
            </a:outerShdw>
          </a:effectLst>
        </p:spPr>
      </p:pic>
      <p:sp>
        <p:nvSpPr>
          <p:cNvPr id="8" name="Título 1">
            <a:extLst>
              <a:ext uri="{FF2B5EF4-FFF2-40B4-BE49-F238E27FC236}">
                <a16:creationId xmlns:a16="http://schemas.microsoft.com/office/drawing/2014/main" id="{A80B4794-AE8C-41EA-8FEF-A4DFDDE43A17}"/>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10" name="Fita: Inclinada para Cima 11">
            <a:extLst>
              <a:ext uri="{FF2B5EF4-FFF2-40B4-BE49-F238E27FC236}">
                <a16:creationId xmlns:a16="http://schemas.microsoft.com/office/drawing/2014/main" id="{E1EF86E2-3065-4786-81B4-13C99C813DDE}"/>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230968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C1ACAA65-DDD2-437E-8A38-DE2E01C7B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831" y="1366726"/>
            <a:ext cx="6368337" cy="4246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559EA9AF-763C-445E-B460-2526C5E4E367}"/>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FD8C6C41-054D-4AB0-B3A2-1215EF384516}"/>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1863900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E3EE074-150C-4465-915A-B4AFCB2B7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78" y="1305017"/>
            <a:ext cx="8226602" cy="4225610"/>
          </a:xfrm>
          <a:prstGeom prst="rect">
            <a:avLst/>
          </a:prstGeom>
          <a:ln>
            <a:noFill/>
          </a:ln>
          <a:effectLst>
            <a:outerShdw blurRad="292100" dist="139700" dir="2700000" algn="tl" rotWithShape="0">
              <a:srgbClr val="333333">
                <a:alpha val="65000"/>
              </a:srgbClr>
            </a:outerShdw>
          </a:effectLst>
        </p:spPr>
      </p:pic>
      <p:sp>
        <p:nvSpPr>
          <p:cNvPr id="5" name="CaixaDeTexto 4">
            <a:extLst>
              <a:ext uri="{FF2B5EF4-FFF2-40B4-BE49-F238E27FC236}">
                <a16:creationId xmlns:a16="http://schemas.microsoft.com/office/drawing/2014/main" id="{3E1B0427-418A-4208-892C-752456E246B8}"/>
              </a:ext>
            </a:extLst>
          </p:cNvPr>
          <p:cNvSpPr txBox="1"/>
          <p:nvPr/>
        </p:nvSpPr>
        <p:spPr>
          <a:xfrm>
            <a:off x="1630680" y="5552983"/>
            <a:ext cx="7010400" cy="369332"/>
          </a:xfrm>
          <a:prstGeom prst="rect">
            <a:avLst/>
          </a:prstGeom>
          <a:noFill/>
        </p:spPr>
        <p:txBody>
          <a:bodyPr wrap="square">
            <a:spAutoFit/>
          </a:bodyPr>
          <a:lstStyle/>
          <a:p>
            <a:r>
              <a:rPr lang="pt-PT" dirty="0">
                <a:hlinkClick r:id="rId4"/>
              </a:rPr>
              <a:t>http://www.dge.mec.pt/aprendizagens-essenciais-ensino-basico</a:t>
            </a:r>
            <a:endParaRPr lang="pt-PT" dirty="0"/>
          </a:p>
        </p:txBody>
      </p:sp>
      <p:sp>
        <p:nvSpPr>
          <p:cNvPr id="4" name="Título 1">
            <a:extLst>
              <a:ext uri="{FF2B5EF4-FFF2-40B4-BE49-F238E27FC236}">
                <a16:creationId xmlns:a16="http://schemas.microsoft.com/office/drawing/2014/main" id="{B33C1D2B-382B-485A-BAA4-29AD2D019344}"/>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6D5CD550-7058-41F9-B5CA-F63F2AA7E1A0}"/>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3150362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5CE7D85-13A1-4218-9B4C-BFA740A9BE2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2880" y="902696"/>
            <a:ext cx="8778240" cy="1305558"/>
          </a:xfrm>
          <a:prstGeom prst="rect">
            <a:avLst/>
          </a:prstGeom>
        </p:spPr>
      </p:pic>
      <p:sp>
        <p:nvSpPr>
          <p:cNvPr id="4" name="CaixaDeTexto 3">
            <a:extLst>
              <a:ext uri="{FF2B5EF4-FFF2-40B4-BE49-F238E27FC236}">
                <a16:creationId xmlns:a16="http://schemas.microsoft.com/office/drawing/2014/main" id="{9A32730D-3028-4D82-8839-AB6818811D07}"/>
              </a:ext>
            </a:extLst>
          </p:cNvPr>
          <p:cNvSpPr txBox="1"/>
          <p:nvPr/>
        </p:nvSpPr>
        <p:spPr>
          <a:xfrm>
            <a:off x="125129" y="2261711"/>
            <a:ext cx="5077326" cy="3693319"/>
          </a:xfrm>
          <a:prstGeom prst="rect">
            <a:avLst/>
          </a:prstGeom>
          <a:noFill/>
        </p:spPr>
        <p:txBody>
          <a:bodyPr wrap="square">
            <a:spAutoFit/>
          </a:bodyPr>
          <a:lstStyle/>
          <a:p>
            <a:pPr algn="just"/>
            <a:r>
              <a:rPr lang="en-US" dirty="0"/>
              <a:t>Develop and mobilize computational thinking, a capacity that has come to assume relevance in the curriculum of Mathematics of several countries. Computational thinking presupposes the development, in an integrated manner, of practices such as abstraction, the decomposition, pattern recognition, analysis and definition of algorithms, and the development of debugging and optimization of processes. These practices are essential in mathematical activity and provide students with tools that allow to solve problems, in particular related to programming.</a:t>
            </a:r>
            <a:endParaRPr lang="pt-PT" dirty="0"/>
          </a:p>
        </p:txBody>
      </p:sp>
      <p:pic>
        <p:nvPicPr>
          <p:cNvPr id="1027" name="Picture 3">
            <a:extLst>
              <a:ext uri="{FF2B5EF4-FFF2-40B4-BE49-F238E27FC236}">
                <a16:creationId xmlns:a16="http://schemas.microsoft.com/office/drawing/2014/main" id="{00CA476B-6FF3-40A5-A67D-FF0DCF1E3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058" y="2574133"/>
            <a:ext cx="3443062" cy="229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04ACA6EA-808C-45CD-A330-F14B52798936}"/>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83ED6D3C-7CB8-4D0E-A5B5-1637CDB0691D}"/>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414952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5D369F5-57AE-49CD-99FD-6FE13F53C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88" y="1245495"/>
            <a:ext cx="7195279" cy="4598753"/>
          </a:xfrm>
          <a:prstGeom prst="rect">
            <a:avLst/>
          </a:prstGeom>
          <a:ln>
            <a:noFill/>
          </a:ln>
          <a:effectLst>
            <a:outerShdw blurRad="292100" dist="139700" dir="2700000" algn="tl" rotWithShape="0">
              <a:srgbClr val="333333">
                <a:alpha val="65000"/>
              </a:srgbClr>
            </a:outerShdw>
          </a:effectLst>
        </p:spPr>
      </p:pic>
      <p:sp>
        <p:nvSpPr>
          <p:cNvPr id="9" name="CaixaDeTexto 8">
            <a:extLst>
              <a:ext uri="{FF2B5EF4-FFF2-40B4-BE49-F238E27FC236}">
                <a16:creationId xmlns:a16="http://schemas.microsoft.com/office/drawing/2014/main" id="{BC2AD145-5889-4C75-9E8F-31B4A4FC404B}"/>
              </a:ext>
            </a:extLst>
          </p:cNvPr>
          <p:cNvSpPr txBox="1"/>
          <p:nvPr/>
        </p:nvSpPr>
        <p:spPr>
          <a:xfrm>
            <a:off x="1169233" y="5844248"/>
            <a:ext cx="7360170" cy="307777"/>
          </a:xfrm>
          <a:prstGeom prst="rect">
            <a:avLst/>
          </a:prstGeom>
          <a:noFill/>
        </p:spPr>
        <p:txBody>
          <a:bodyPr wrap="square">
            <a:spAutoFit/>
          </a:bodyPr>
          <a:lstStyle/>
          <a:p>
            <a:r>
              <a:rPr lang="pt-PT" sz="1400" dirty="0">
                <a:hlinkClick r:id="rId4"/>
              </a:rPr>
              <a:t>https://www.dge.mec.pt/noticias/tic-na-educacao/probotica</a:t>
            </a:r>
            <a:endParaRPr lang="pt-PT" sz="1400" dirty="0"/>
          </a:p>
        </p:txBody>
      </p:sp>
      <p:sp>
        <p:nvSpPr>
          <p:cNvPr id="4" name="Título 1">
            <a:extLst>
              <a:ext uri="{FF2B5EF4-FFF2-40B4-BE49-F238E27FC236}">
                <a16:creationId xmlns:a16="http://schemas.microsoft.com/office/drawing/2014/main" id="{A5070DA6-EA0A-4511-A8EB-D7F488CD0358}"/>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5" name="Fita: Inclinada para Cima 11">
            <a:extLst>
              <a:ext uri="{FF2B5EF4-FFF2-40B4-BE49-F238E27FC236}">
                <a16:creationId xmlns:a16="http://schemas.microsoft.com/office/drawing/2014/main" id="{AD587224-B698-49A0-AD7E-907120DE7E4F}"/>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2559969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5D369F5-57AE-49CD-99FD-6FE13F53C987}"/>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779488" y="1245495"/>
            <a:ext cx="7195279" cy="4598753"/>
          </a:xfrm>
          <a:prstGeom prst="rect">
            <a:avLst/>
          </a:prstGeom>
          <a:ln>
            <a:noFill/>
          </a:ln>
          <a:effectLst>
            <a:outerShdw blurRad="292100" dist="139700" dir="2700000" algn="tl" rotWithShape="0">
              <a:srgbClr val="333333">
                <a:alpha val="65000"/>
              </a:srgbClr>
            </a:outerShdw>
          </a:effectLst>
        </p:spPr>
      </p:pic>
      <p:sp>
        <p:nvSpPr>
          <p:cNvPr id="9" name="CaixaDeTexto 8">
            <a:extLst>
              <a:ext uri="{FF2B5EF4-FFF2-40B4-BE49-F238E27FC236}">
                <a16:creationId xmlns:a16="http://schemas.microsoft.com/office/drawing/2014/main" id="{BC2AD145-5889-4C75-9E8F-31B4A4FC404B}"/>
              </a:ext>
            </a:extLst>
          </p:cNvPr>
          <p:cNvSpPr txBox="1"/>
          <p:nvPr/>
        </p:nvSpPr>
        <p:spPr>
          <a:xfrm>
            <a:off x="1169233" y="5844248"/>
            <a:ext cx="7360170" cy="307777"/>
          </a:xfrm>
          <a:prstGeom prst="rect">
            <a:avLst/>
          </a:prstGeom>
          <a:noFill/>
        </p:spPr>
        <p:txBody>
          <a:bodyPr wrap="square">
            <a:spAutoFit/>
          </a:bodyPr>
          <a:lstStyle/>
          <a:p>
            <a:r>
              <a:rPr lang="pt-PT" sz="1400" dirty="0">
                <a:hlinkClick r:id="rId5"/>
              </a:rPr>
              <a:t>https://www.dge.mec.pt/noticias/tic-na-educacao/probotica</a:t>
            </a:r>
            <a:endParaRPr lang="pt-PT" sz="1400" dirty="0"/>
          </a:p>
        </p:txBody>
      </p:sp>
      <p:sp>
        <p:nvSpPr>
          <p:cNvPr id="4" name="Título 1">
            <a:extLst>
              <a:ext uri="{FF2B5EF4-FFF2-40B4-BE49-F238E27FC236}">
                <a16:creationId xmlns:a16="http://schemas.microsoft.com/office/drawing/2014/main" id="{A5070DA6-EA0A-4511-A8EB-D7F488CD0358}"/>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5" name="Fita: Inclinada para Cima 11">
            <a:extLst>
              <a:ext uri="{FF2B5EF4-FFF2-40B4-BE49-F238E27FC236}">
                <a16:creationId xmlns:a16="http://schemas.microsoft.com/office/drawing/2014/main" id="{AD587224-B698-49A0-AD7E-907120DE7E4F}"/>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
        <p:nvSpPr>
          <p:cNvPr id="6" name="CaixaDeTexto 2">
            <a:extLst>
              <a:ext uri="{FF2B5EF4-FFF2-40B4-BE49-F238E27FC236}">
                <a16:creationId xmlns:a16="http://schemas.microsoft.com/office/drawing/2014/main" id="{31B64661-3388-45DD-AC8F-75D6A1123156}"/>
              </a:ext>
            </a:extLst>
          </p:cNvPr>
          <p:cNvSpPr txBox="1"/>
          <p:nvPr/>
        </p:nvSpPr>
        <p:spPr>
          <a:xfrm>
            <a:off x="2042160" y="2208051"/>
            <a:ext cx="5059680" cy="34163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US" dirty="0"/>
              <a:t>“The articulation of knowledge from the various disciplines or subject areas should be put into practice by carrying out projects or solving problems that allow students to see programming and robotics not as an end in themselves, but as transversal tools that promote learning of diverse knowledge. Thus, it is important that the teacher promotes articulation with other teachers in the class (from the class or from the school), prioritizing areas where they can develop projects in an articulated and contextualized manner”.</a:t>
            </a:r>
            <a:endParaRPr lang="pt-PT" dirty="0"/>
          </a:p>
        </p:txBody>
      </p:sp>
    </p:spTree>
    <p:extLst>
      <p:ext uri="{BB962C8B-B14F-4D97-AF65-F5344CB8AC3E}">
        <p14:creationId xmlns:p14="http://schemas.microsoft.com/office/powerpoint/2010/main" val="346183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3AB4290-7B2C-471F-BA78-CEB734762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6" name="Título 1">
            <a:extLst>
              <a:ext uri="{FF2B5EF4-FFF2-40B4-BE49-F238E27FC236}">
                <a16:creationId xmlns:a16="http://schemas.microsoft.com/office/drawing/2014/main" id="{CCE2FA1A-D0F7-4BED-9006-AD46FE157060}"/>
              </a:ext>
            </a:extLst>
          </p:cNvPr>
          <p:cNvSpPr txBox="1">
            <a:spLocks/>
          </p:cNvSpPr>
          <p:nvPr/>
        </p:nvSpPr>
        <p:spPr bwMode="auto">
          <a:xfrm>
            <a:off x="342900" y="685800"/>
            <a:ext cx="8458200" cy="643466"/>
          </a:xfrm>
          <a:prstGeom prst="rect">
            <a:avLst/>
          </a:prstGeom>
          <a:noFill/>
          <a:ln w="9525">
            <a:noFill/>
            <a:miter lim="800000"/>
            <a:headEnd/>
            <a:tailEnd/>
          </a:ln>
        </p:spPr>
        <p:txBody>
          <a:bodyPr vert="horz" wrap="square" lIns="0" tIns="38088" rIns="76179" bIns="0" numCol="1" anchor="b" anchorCtr="0" compatLnSpc="1">
            <a:prstTxWarp prst="textNoShape">
              <a:avLst/>
            </a:prstTxWarp>
          </a:bodyPr>
          <a:lstStyle>
            <a:lvl1pPr algn="l" rtl="0" eaLnBrk="1" fontAlgn="base" hangingPunct="1">
              <a:lnSpc>
                <a:spcPct val="85000"/>
              </a:lnSpc>
              <a:spcBef>
                <a:spcPct val="0"/>
              </a:spcBef>
              <a:spcAft>
                <a:spcPct val="0"/>
              </a:spcAft>
              <a:defRPr sz="33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r>
              <a:rPr lang="en-US" sz="2400" dirty="0"/>
              <a:t>STEM      projects     as    a    vehicle     for    integrating </a:t>
            </a:r>
            <a:br>
              <a:rPr lang="en-US" sz="2400" dirty="0"/>
            </a:br>
            <a:r>
              <a:rPr lang="en-US" sz="2400" i="1" dirty="0"/>
              <a:t>Computational Thinking </a:t>
            </a:r>
            <a:r>
              <a:rPr lang="en-US" sz="2400" dirty="0"/>
              <a:t>into the curriculum</a:t>
            </a:r>
            <a:endParaRPr lang="pt-PT" sz="2400" kern="0" dirty="0"/>
          </a:p>
        </p:txBody>
      </p:sp>
      <p:sp>
        <p:nvSpPr>
          <p:cNvPr id="11" name="Subtítulo 2">
            <a:extLst>
              <a:ext uri="{FF2B5EF4-FFF2-40B4-BE49-F238E27FC236}">
                <a16:creationId xmlns:a16="http://schemas.microsoft.com/office/drawing/2014/main" id="{5D9A3F4E-B5CB-4C1D-8A87-87506A25AAF5}"/>
              </a:ext>
            </a:extLst>
          </p:cNvPr>
          <p:cNvSpPr>
            <a:spLocks noGrp="1"/>
          </p:cNvSpPr>
          <p:nvPr>
            <p:ph type="subTitle" idx="1"/>
          </p:nvPr>
        </p:nvSpPr>
        <p:spPr>
          <a:xfrm>
            <a:off x="335203" y="1517073"/>
            <a:ext cx="8458200" cy="684260"/>
          </a:xfrm>
        </p:spPr>
        <p:txBody>
          <a:bodyPr/>
          <a:lstStyle/>
          <a:p>
            <a:r>
              <a:rPr lang="pt-PT" dirty="0"/>
              <a:t>Sharing Inspiration 2021 – </a:t>
            </a:r>
            <a:r>
              <a:rPr lang="pt-PT" dirty="0" err="1"/>
              <a:t>September</a:t>
            </a:r>
            <a:r>
              <a:rPr lang="pt-PT" dirty="0"/>
              <a:t> 16</a:t>
            </a:r>
          </a:p>
          <a:p>
            <a:r>
              <a:rPr lang="pt-PT" sz="1400" dirty="0"/>
              <a:t>Alexandre Gomes, T3 Europe, T3-APM Portugal</a:t>
            </a:r>
          </a:p>
        </p:txBody>
      </p:sp>
    </p:spTree>
    <p:extLst>
      <p:ext uri="{BB962C8B-B14F-4D97-AF65-F5344CB8AC3E}">
        <p14:creationId xmlns:p14="http://schemas.microsoft.com/office/powerpoint/2010/main" val="1212244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00B78-B6F0-4397-AF19-1EE06BB44B21}"/>
              </a:ext>
            </a:extLst>
          </p:cNvPr>
          <p:cNvSpPr txBox="1">
            <a:spLocks/>
          </p:cNvSpPr>
          <p:nvPr/>
        </p:nvSpPr>
        <p:spPr bwMode="auto">
          <a:xfrm>
            <a:off x="552762" y="5332751"/>
            <a:ext cx="8458200" cy="643466"/>
          </a:xfrm>
          <a:prstGeom prst="rect">
            <a:avLst/>
          </a:prstGeom>
          <a:noFill/>
          <a:ln w="9525">
            <a:noFill/>
            <a:miter lim="800000"/>
            <a:headEnd/>
            <a:tailEnd/>
          </a:ln>
        </p:spPr>
        <p:txBody>
          <a:bodyPr vert="horz" wrap="square" lIns="0" tIns="38088" rIns="76179" bIns="0" numCol="1" anchor="b" anchorCtr="0" compatLnSpc="1">
            <a:prstTxWarp prst="textNoShape">
              <a:avLst/>
            </a:prstTxWarp>
          </a:bodyPr>
          <a:lstStyle>
            <a:lvl1pPr algn="l" rtl="0" eaLnBrk="1" fontAlgn="base" hangingPunct="1">
              <a:lnSpc>
                <a:spcPct val="85000"/>
              </a:lnSpc>
              <a:spcBef>
                <a:spcPct val="0"/>
              </a:spcBef>
              <a:spcAft>
                <a:spcPct val="0"/>
              </a:spcAft>
              <a:defRPr sz="33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en-US" sz="2400" dirty="0"/>
              <a:t>STEM projects examples with TI-Nspire ecosystem.</a:t>
            </a:r>
            <a:endParaRPr lang="en-US" sz="1200" dirty="0"/>
          </a:p>
        </p:txBody>
      </p:sp>
      <p:sp>
        <p:nvSpPr>
          <p:cNvPr id="3" name="Fita: Inclinada para Cima 6">
            <a:extLst>
              <a:ext uri="{FF2B5EF4-FFF2-40B4-BE49-F238E27FC236}">
                <a16:creationId xmlns:a16="http://schemas.microsoft.com/office/drawing/2014/main" id="{1A18313C-A3C8-4324-8AD5-9ABCAB0BA752}"/>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231126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2ED5BE32-3DE9-4707-A1CD-BF9E7AC54F04}"/>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1176268"/>
            <a:ext cx="9144000" cy="4505463"/>
          </a:xfrm>
          <a:prstGeom prst="rect">
            <a:avLst/>
          </a:prstGeom>
        </p:spPr>
      </p:pic>
      <p:sp>
        <p:nvSpPr>
          <p:cNvPr id="4" name="Marcador de Posição do Número do Diapositivo 3">
            <a:extLst>
              <a:ext uri="{FF2B5EF4-FFF2-40B4-BE49-F238E27FC236}">
                <a16:creationId xmlns:a16="http://schemas.microsoft.com/office/drawing/2014/main" id="{53B1508B-8862-482E-86BD-64703CE720B9}"/>
              </a:ext>
            </a:extLst>
          </p:cNvPr>
          <p:cNvSpPr>
            <a:spLocks noGrp="1"/>
          </p:cNvSpPr>
          <p:nvPr>
            <p:ph type="sldNum" sz="quarter" idx="4"/>
          </p:nvPr>
        </p:nvSpPr>
        <p:spPr/>
        <p:txBody>
          <a:bodyPr/>
          <a:lstStyle/>
          <a:p>
            <a:pPr>
              <a:defRPr/>
            </a:pPr>
            <a:fld id="{B6C70261-DCF8-4A97-9502-E8EEF2364CDE}" type="slidenum">
              <a:rPr lang="en-US" smtClean="0"/>
              <a:pPr>
                <a:defRPr/>
              </a:pPr>
              <a:t>21</a:t>
            </a:fld>
            <a:endParaRPr lang="en-US" dirty="0"/>
          </a:p>
        </p:txBody>
      </p:sp>
      <p:graphicFrame>
        <p:nvGraphicFramePr>
          <p:cNvPr id="5" name="Diagrama 4">
            <a:extLst>
              <a:ext uri="{FF2B5EF4-FFF2-40B4-BE49-F238E27FC236}">
                <a16:creationId xmlns:a16="http://schemas.microsoft.com/office/drawing/2014/main" id="{1A251DC2-25B0-4D41-BB34-39F4D621B34C}"/>
              </a:ext>
            </a:extLst>
          </p:cNvPr>
          <p:cNvGraphicFramePr/>
          <p:nvPr>
            <p:extLst>
              <p:ext uri="{D42A27DB-BD31-4B8C-83A1-F6EECF244321}">
                <p14:modId xmlns:p14="http://schemas.microsoft.com/office/powerpoint/2010/main" val="1086248972"/>
              </p:ext>
            </p:extLst>
          </p:nvPr>
        </p:nvGraphicFramePr>
        <p:xfrm>
          <a:off x="1524000" y="1397000"/>
          <a:ext cx="7001022"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6">
            <a:extLst>
              <a:ext uri="{FF2B5EF4-FFF2-40B4-BE49-F238E27FC236}">
                <a16:creationId xmlns:a16="http://schemas.microsoft.com/office/drawing/2014/main" id="{B16F653C-F18F-4857-8C58-C60B59A520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9" name="Fita: Inclinada para Cima 8">
            <a:extLst>
              <a:ext uri="{FF2B5EF4-FFF2-40B4-BE49-F238E27FC236}">
                <a16:creationId xmlns:a16="http://schemas.microsoft.com/office/drawing/2014/main" id="{9F206710-7962-40CE-93F3-9DBC8B32E01B}"/>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10" name="Título 4">
            <a:extLst>
              <a:ext uri="{FF2B5EF4-FFF2-40B4-BE49-F238E27FC236}">
                <a16:creationId xmlns:a16="http://schemas.microsoft.com/office/drawing/2014/main" id="{CC02A28A-AAE9-41EA-B4B4-F77E41C1431B}"/>
              </a:ext>
            </a:extLst>
          </p:cNvPr>
          <p:cNvSpPr txBox="1">
            <a:spLocks/>
          </p:cNvSpPr>
          <p:nvPr/>
        </p:nvSpPr>
        <p:spPr bwMode="auto">
          <a:xfrm>
            <a:off x="342900" y="433989"/>
            <a:ext cx="8751454" cy="684260"/>
          </a:xfrm>
          <a:prstGeom prst="rect">
            <a:avLst/>
          </a:prstGeom>
          <a:noFill/>
          <a:ln w="9525">
            <a:noFill/>
            <a:miter lim="800000"/>
            <a:headEnd/>
            <a:tailEnd/>
          </a:ln>
        </p:spPr>
        <p:txBody>
          <a:bodyPr vert="horz" wrap="square" lIns="0" tIns="38088" rIns="76179" bIns="0" numCol="1" anchor="ctr" anchorCtr="0" compatLnSpc="1">
            <a:prstTxWarp prst="textNoShape">
              <a:avLst/>
            </a:prstTxWarp>
          </a:bodyPr>
          <a:lstStyle>
            <a:lvl1pPr algn="l" rtl="0" eaLnBrk="0" fontAlgn="base" hangingPunct="0">
              <a:lnSpc>
                <a:spcPct val="85000"/>
              </a:lnSpc>
              <a:spcBef>
                <a:spcPct val="0"/>
              </a:spcBef>
              <a:spcAft>
                <a:spcPct val="0"/>
              </a:spcAft>
              <a:defRPr sz="33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lgn="ctr"/>
            <a:r>
              <a:rPr lang="pt-PT" sz="2800" kern="0" dirty="0" err="1"/>
              <a:t>Vacuum</a:t>
            </a:r>
            <a:r>
              <a:rPr lang="pt-PT" sz="2800" kern="0" dirty="0"/>
              <a:t> </a:t>
            </a:r>
            <a:r>
              <a:rPr lang="pt-PT" sz="2800" kern="0" dirty="0" err="1"/>
              <a:t>Cleaner</a:t>
            </a:r>
            <a:r>
              <a:rPr lang="pt-PT" sz="2800" kern="0" dirty="0"/>
              <a:t> Project: </a:t>
            </a:r>
            <a:r>
              <a:rPr lang="pt-PT" sz="2800" i="1" kern="0" dirty="0"/>
              <a:t>step </a:t>
            </a:r>
            <a:r>
              <a:rPr lang="pt-PT" sz="2800" i="1" kern="0" dirty="0" err="1"/>
              <a:t>by</a:t>
            </a:r>
            <a:r>
              <a:rPr lang="pt-PT" sz="2800" i="1" kern="0" dirty="0"/>
              <a:t> step</a:t>
            </a:r>
            <a:endParaRPr lang="pt-PT" i="1" kern="0" dirty="0"/>
          </a:p>
        </p:txBody>
      </p:sp>
    </p:spTree>
    <p:extLst>
      <p:ext uri="{BB962C8B-B14F-4D97-AF65-F5344CB8AC3E}">
        <p14:creationId xmlns:p14="http://schemas.microsoft.com/office/powerpoint/2010/main" val="830222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Connection</a:t>
            </a:r>
            <a:r>
              <a:rPr lang="pt-PT" sz="2400" b="0" dirty="0"/>
              <a:t> </a:t>
            </a:r>
            <a:r>
              <a:rPr lang="pt-PT" sz="2400" b="0" dirty="0" err="1"/>
              <a:t>test</a:t>
            </a:r>
            <a:r>
              <a:rPr lang="pt-PT" sz="2400" b="0" dirty="0"/>
              <a:t> – move forward</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22</a:t>
            </a:fld>
            <a:endParaRPr lang="en-US" dirty="0"/>
          </a:p>
        </p:txBody>
      </p:sp>
      <p:pic>
        <p:nvPicPr>
          <p:cNvPr id="5" name="Imagem 4">
            <a:extLst>
              <a:ext uri="{FF2B5EF4-FFF2-40B4-BE49-F238E27FC236}">
                <a16:creationId xmlns:a16="http://schemas.microsoft.com/office/drawing/2014/main" id="{71D73517-BFEF-4E3E-B46B-75EA062B4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6" y="1016794"/>
            <a:ext cx="5656908" cy="4238191"/>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A3E3DAEA-CFF4-4C13-828D-2745B0F1D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7" name="Fita: Inclinada para Cima 6">
            <a:extLst>
              <a:ext uri="{FF2B5EF4-FFF2-40B4-BE49-F238E27FC236}">
                <a16:creationId xmlns:a16="http://schemas.microsoft.com/office/drawing/2014/main" id="{36E80A9C-A626-482B-A759-ADC5FBB35A98}"/>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9" name="Picture 8">
            <a:extLst>
              <a:ext uri="{FF2B5EF4-FFF2-40B4-BE49-F238E27FC236}">
                <a16:creationId xmlns:a16="http://schemas.microsoft.com/office/drawing/2014/main" id="{70539FF2-CF69-407C-A31B-FB0F84762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964" y="793118"/>
            <a:ext cx="2974331" cy="4832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5124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Obstacle</a:t>
            </a:r>
            <a:r>
              <a:rPr lang="pt-PT" sz="2400" b="0" dirty="0"/>
              <a:t> </a:t>
            </a:r>
            <a:r>
              <a:rPr lang="pt-PT" sz="2400" b="0" dirty="0" err="1"/>
              <a:t>detection</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23</a:t>
            </a:fld>
            <a:endParaRPr lang="en-US" dirty="0"/>
          </a:p>
        </p:txBody>
      </p:sp>
      <p:pic>
        <p:nvPicPr>
          <p:cNvPr id="7" name="Imagem 6">
            <a:extLst>
              <a:ext uri="{FF2B5EF4-FFF2-40B4-BE49-F238E27FC236}">
                <a16:creationId xmlns:a16="http://schemas.microsoft.com/office/drawing/2014/main" id="{63A5C4F3-D966-4A22-BC74-635E33EC9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8" y="996416"/>
            <a:ext cx="5656909" cy="4278943"/>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D2D434C3-A5DA-4D8E-B915-0DF4223B6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8" name="Fita: Inclinada para Cima 7">
            <a:extLst>
              <a:ext uri="{FF2B5EF4-FFF2-40B4-BE49-F238E27FC236}">
                <a16:creationId xmlns:a16="http://schemas.microsoft.com/office/drawing/2014/main" id="{7FA7ED8F-6D7A-42D1-87F0-40C9FBDCFE98}"/>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9" name="Picture 8">
            <a:extLst>
              <a:ext uri="{FF2B5EF4-FFF2-40B4-BE49-F238E27FC236}">
                <a16:creationId xmlns:a16="http://schemas.microsoft.com/office/drawing/2014/main" id="{EB2F7968-E58E-4CED-A0B0-1DCF1ECA1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628" y="741644"/>
            <a:ext cx="2871372" cy="4788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093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a:t>Virtual </a:t>
            </a:r>
            <a:r>
              <a:rPr lang="pt-PT" sz="2400" b="0" dirty="0" err="1"/>
              <a:t>barrier</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24</a:t>
            </a:fld>
            <a:endParaRPr lang="en-US" dirty="0"/>
          </a:p>
        </p:txBody>
      </p:sp>
      <p:pic>
        <p:nvPicPr>
          <p:cNvPr id="7" name="Imagem 6">
            <a:extLst>
              <a:ext uri="{FF2B5EF4-FFF2-40B4-BE49-F238E27FC236}">
                <a16:creationId xmlns:a16="http://schemas.microsoft.com/office/drawing/2014/main" id="{5E35F36C-068A-43F7-B66F-73D3E0B92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9" y="1016793"/>
            <a:ext cx="5656908" cy="3853371"/>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18C79753-F064-4AB4-A822-7C3558698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8" name="Fita: Inclinada para Cima 7">
            <a:extLst>
              <a:ext uri="{FF2B5EF4-FFF2-40B4-BE49-F238E27FC236}">
                <a16:creationId xmlns:a16="http://schemas.microsoft.com/office/drawing/2014/main" id="{7AEB60AF-5698-4DFE-A03B-080EAA7389F9}"/>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9" name="Picture 8">
            <a:extLst>
              <a:ext uri="{FF2B5EF4-FFF2-40B4-BE49-F238E27FC236}">
                <a16:creationId xmlns:a16="http://schemas.microsoft.com/office/drawing/2014/main" id="{50DA01C1-41E3-4209-9460-3D0FDD5D8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218" y="832103"/>
            <a:ext cx="3234225" cy="46299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616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a:xfrm>
            <a:off x="323274" y="609600"/>
            <a:ext cx="8515926" cy="814388"/>
          </a:xfrm>
        </p:spPr>
        <p:txBody>
          <a:bodyPr/>
          <a:lstStyle/>
          <a:p>
            <a:r>
              <a:rPr lang="pt-PT" b="0" dirty="0"/>
              <a:t>Step </a:t>
            </a:r>
            <a:r>
              <a:rPr lang="pt-PT" b="0" dirty="0" err="1"/>
              <a:t>detection</a:t>
            </a:r>
            <a:endParaRPr lang="pt-PT"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a:xfrm>
            <a:off x="-1" y="6511636"/>
            <a:ext cx="8751455" cy="346364"/>
          </a:xfrm>
        </p:spPr>
        <p:txBody>
          <a:bodyPr/>
          <a:lstStyle/>
          <a:p>
            <a:fld id="{B6C70261-DCF8-4A97-9502-E8EEF2364CDE}" type="slidenum">
              <a:rPr lang="en-US" smtClean="0"/>
              <a:pPr/>
              <a:t>25</a:t>
            </a:fld>
            <a:endParaRPr lang="en-US" dirty="0"/>
          </a:p>
        </p:txBody>
      </p:sp>
      <p:pic>
        <p:nvPicPr>
          <p:cNvPr id="6" name="Imagem 5">
            <a:extLst>
              <a:ext uri="{FF2B5EF4-FFF2-40B4-BE49-F238E27FC236}">
                <a16:creationId xmlns:a16="http://schemas.microsoft.com/office/drawing/2014/main" id="{E1EB63B5-0A03-4715-B55F-6029591F8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90347" y="695950"/>
            <a:ext cx="3962278" cy="5283037"/>
          </a:xfrm>
          <a:prstGeom prst="rect">
            <a:avLst/>
          </a:prstGeom>
          <a:ln>
            <a:noFill/>
          </a:ln>
          <a:effectLst>
            <a:outerShdw blurRad="292100" dist="139700" dir="2700000" algn="tl" rotWithShape="0">
              <a:srgbClr val="333333">
                <a:alpha val="65000"/>
              </a:srgbClr>
            </a:outerShdw>
          </a:effectLst>
        </p:spPr>
      </p:pic>
      <p:pic>
        <p:nvPicPr>
          <p:cNvPr id="5" name="Picture 6">
            <a:extLst>
              <a:ext uri="{FF2B5EF4-FFF2-40B4-BE49-F238E27FC236}">
                <a16:creationId xmlns:a16="http://schemas.microsoft.com/office/drawing/2014/main" id="{7D99A065-38D7-412F-9387-76A74EA4E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7" name="Fita: Inclinada para Cima 6">
            <a:extLst>
              <a:ext uri="{FF2B5EF4-FFF2-40B4-BE49-F238E27FC236}">
                <a16:creationId xmlns:a16="http://schemas.microsoft.com/office/drawing/2014/main" id="{26C25BF9-B1CF-4BD5-871B-F0DF43DDB49D}"/>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258369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26</a:t>
            </a:fld>
            <a:endParaRPr lang="en-US" dirty="0"/>
          </a:p>
        </p:txBody>
      </p:sp>
      <p:pic>
        <p:nvPicPr>
          <p:cNvPr id="7" name="Imagem 6">
            <a:extLst>
              <a:ext uri="{FF2B5EF4-FFF2-40B4-BE49-F238E27FC236}">
                <a16:creationId xmlns:a16="http://schemas.microsoft.com/office/drawing/2014/main" id="{470DF94C-4092-44F9-A8D5-BE1E394EB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19" y="1016793"/>
            <a:ext cx="5656908" cy="3826966"/>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DBF11B0A-52AD-4934-8057-19B9D90C5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8" name="Fita: Inclinada para Cima 7">
            <a:extLst>
              <a:ext uri="{FF2B5EF4-FFF2-40B4-BE49-F238E27FC236}">
                <a16:creationId xmlns:a16="http://schemas.microsoft.com/office/drawing/2014/main" id="{CEB71293-4EF0-49FC-BCD3-4AD01C9C20D2}"/>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10" name="Título 1">
            <a:extLst>
              <a:ext uri="{FF2B5EF4-FFF2-40B4-BE49-F238E27FC236}">
                <a16:creationId xmlns:a16="http://schemas.microsoft.com/office/drawing/2014/main" id="{036F4CEA-E784-41DE-B470-DFB74DAF60FB}"/>
              </a:ext>
            </a:extLst>
          </p:cNvPr>
          <p:cNvSpPr>
            <a:spLocks noGrp="1"/>
          </p:cNvSpPr>
          <p:nvPr>
            <p:ph type="title"/>
          </p:nvPr>
        </p:nvSpPr>
        <p:spPr>
          <a:xfrm>
            <a:off x="323274" y="609600"/>
            <a:ext cx="8515926" cy="814388"/>
          </a:xfrm>
        </p:spPr>
        <p:txBody>
          <a:bodyPr/>
          <a:lstStyle/>
          <a:p>
            <a:r>
              <a:rPr lang="pt-PT" b="0" dirty="0"/>
              <a:t>Step </a:t>
            </a:r>
            <a:r>
              <a:rPr lang="pt-PT" b="0" dirty="0" err="1"/>
              <a:t>detection</a:t>
            </a:r>
            <a:endParaRPr lang="pt-PT" b="0" dirty="0"/>
          </a:p>
        </p:txBody>
      </p:sp>
      <p:pic>
        <p:nvPicPr>
          <p:cNvPr id="5" name="Picture 4">
            <a:extLst>
              <a:ext uri="{FF2B5EF4-FFF2-40B4-BE49-F238E27FC236}">
                <a16:creationId xmlns:a16="http://schemas.microsoft.com/office/drawing/2014/main" id="{BB7A7F5C-B78F-4EBE-A8BC-0D03B695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8439" y="880078"/>
            <a:ext cx="2685561" cy="4225668"/>
          </a:xfrm>
          <a:prstGeom prst="rect">
            <a:avLst/>
          </a:prstGeom>
        </p:spPr>
      </p:pic>
    </p:spTree>
    <p:extLst>
      <p:ext uri="{BB962C8B-B14F-4D97-AF65-F5344CB8AC3E}">
        <p14:creationId xmlns:p14="http://schemas.microsoft.com/office/powerpoint/2010/main" val="114258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Dirt</a:t>
            </a:r>
            <a:r>
              <a:rPr lang="pt-PT" sz="2400" b="0" dirty="0"/>
              <a:t> </a:t>
            </a:r>
            <a:r>
              <a:rPr lang="pt-PT" sz="2400" b="0" dirty="0" err="1"/>
              <a:t>detection</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27</a:t>
            </a:fld>
            <a:endParaRPr lang="en-US" dirty="0"/>
          </a:p>
        </p:txBody>
      </p:sp>
      <p:pic>
        <p:nvPicPr>
          <p:cNvPr id="7" name="Imagem 6">
            <a:extLst>
              <a:ext uri="{FF2B5EF4-FFF2-40B4-BE49-F238E27FC236}">
                <a16:creationId xmlns:a16="http://schemas.microsoft.com/office/drawing/2014/main" id="{87D173B5-C7A2-4188-ADDD-F52DCBC10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88" y="1016794"/>
            <a:ext cx="6744641" cy="4448796"/>
          </a:xfrm>
          <a:prstGeom prst="rect">
            <a:avLst/>
          </a:prstGeom>
          <a:ln>
            <a:noFill/>
          </a:ln>
          <a:effectLst>
            <a:outerShdw blurRad="292100" dist="139700" dir="2700000" algn="tl" rotWithShape="0">
              <a:srgbClr val="333333">
                <a:alpha val="65000"/>
              </a:srgbClr>
            </a:outerShdw>
          </a:effectLst>
        </p:spPr>
      </p:pic>
      <p:pic>
        <p:nvPicPr>
          <p:cNvPr id="5" name="Picture 6">
            <a:extLst>
              <a:ext uri="{FF2B5EF4-FFF2-40B4-BE49-F238E27FC236}">
                <a16:creationId xmlns:a16="http://schemas.microsoft.com/office/drawing/2014/main" id="{F0267667-959D-417B-8891-78B4A11CA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6" name="Fita: Inclinada para Cima 5">
            <a:extLst>
              <a:ext uri="{FF2B5EF4-FFF2-40B4-BE49-F238E27FC236}">
                <a16:creationId xmlns:a16="http://schemas.microsoft.com/office/drawing/2014/main" id="{0F6EF938-FCCF-461F-B3CF-B03903C87B83}"/>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376180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Dirt</a:t>
            </a:r>
            <a:r>
              <a:rPr lang="pt-PT" sz="2400" b="0" dirty="0"/>
              <a:t> </a:t>
            </a:r>
            <a:r>
              <a:rPr lang="pt-PT" sz="2400" b="0" dirty="0" err="1"/>
              <a:t>detection</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28</a:t>
            </a:fld>
            <a:endParaRPr lang="en-US" dirty="0"/>
          </a:p>
        </p:txBody>
      </p:sp>
      <p:pic>
        <p:nvPicPr>
          <p:cNvPr id="7" name="Imagem 6">
            <a:extLst>
              <a:ext uri="{FF2B5EF4-FFF2-40B4-BE49-F238E27FC236}">
                <a16:creationId xmlns:a16="http://schemas.microsoft.com/office/drawing/2014/main" id="{87D173B5-C7A2-4188-ADDD-F52DCBC107F2}"/>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643088" y="1016794"/>
            <a:ext cx="6744641" cy="4448796"/>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E5FFC4C0-2C06-4BE1-94FF-F2C4A17E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73328"/>
            <a:ext cx="9144000" cy="293167"/>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658C7F0B-639D-44E0-AE24-8F651901BB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8" name="Fita: Inclinada para Cima 7">
            <a:extLst>
              <a:ext uri="{FF2B5EF4-FFF2-40B4-BE49-F238E27FC236}">
                <a16:creationId xmlns:a16="http://schemas.microsoft.com/office/drawing/2014/main" id="{BA0AF0EF-AA85-4248-A79B-27C3E0A7426E}"/>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1769954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Dirt</a:t>
            </a:r>
            <a:r>
              <a:rPr lang="pt-PT" sz="2400" b="0" dirty="0"/>
              <a:t> </a:t>
            </a:r>
            <a:r>
              <a:rPr lang="pt-PT" sz="2400" b="0" dirty="0" err="1"/>
              <a:t>detection</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29</a:t>
            </a:fld>
            <a:endParaRPr lang="en-US" dirty="0"/>
          </a:p>
        </p:txBody>
      </p:sp>
      <p:pic>
        <p:nvPicPr>
          <p:cNvPr id="7" name="Imagem 6">
            <a:extLst>
              <a:ext uri="{FF2B5EF4-FFF2-40B4-BE49-F238E27FC236}">
                <a16:creationId xmlns:a16="http://schemas.microsoft.com/office/drawing/2014/main" id="{87D173B5-C7A2-4188-ADDD-F52DCBC107F2}"/>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643088" y="1016794"/>
            <a:ext cx="6744641" cy="4448796"/>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E5FFC4C0-2C06-4BE1-94FF-F2C4A17E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127" y="3328973"/>
            <a:ext cx="6239746" cy="200053"/>
          </a:xfrm>
          <a:prstGeom prst="rect">
            <a:avLst/>
          </a:prstGeom>
        </p:spPr>
      </p:pic>
      <p:pic>
        <p:nvPicPr>
          <p:cNvPr id="11" name="Imagem 10">
            <a:extLst>
              <a:ext uri="{FF2B5EF4-FFF2-40B4-BE49-F238E27FC236}">
                <a16:creationId xmlns:a16="http://schemas.microsoft.com/office/drawing/2014/main" id="{BA07ECAC-AE09-4F89-97AB-94519C88D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337" y="1757129"/>
            <a:ext cx="6811326" cy="3343742"/>
          </a:xfrm>
          <a:prstGeom prst="rect">
            <a:avLst/>
          </a:prstGeom>
          <a:ln>
            <a:noFill/>
          </a:ln>
          <a:effectLst>
            <a:outerShdw blurRad="292100" dist="139700" dir="2700000" algn="tl" rotWithShape="0">
              <a:srgbClr val="333333">
                <a:alpha val="65000"/>
              </a:srgbClr>
            </a:outerShdw>
          </a:effectLst>
        </p:spPr>
      </p:pic>
      <p:pic>
        <p:nvPicPr>
          <p:cNvPr id="8" name="Picture 6">
            <a:extLst>
              <a:ext uri="{FF2B5EF4-FFF2-40B4-BE49-F238E27FC236}">
                <a16:creationId xmlns:a16="http://schemas.microsoft.com/office/drawing/2014/main" id="{0E228CF7-FB75-4BD8-9D13-2FC7665E8B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B36E1836-886E-49BE-9F71-2369140985B0}"/>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1897394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D2E8A-D4F8-4079-A614-6EA84979B02F}"/>
              </a:ext>
            </a:extLst>
          </p:cNvPr>
          <p:cNvSpPr>
            <a:spLocks noGrp="1"/>
          </p:cNvSpPr>
          <p:nvPr>
            <p:ph type="ctrTitle"/>
          </p:nvPr>
        </p:nvSpPr>
        <p:spPr/>
        <p:txBody>
          <a:bodyPr/>
          <a:lstStyle/>
          <a:p>
            <a:pPr algn="ctr"/>
            <a:r>
              <a:rPr lang="pt-PT" dirty="0"/>
              <a:t>CONTENTS</a:t>
            </a:r>
          </a:p>
        </p:txBody>
      </p:sp>
      <p:graphicFrame>
        <p:nvGraphicFramePr>
          <p:cNvPr id="4" name="Diagrama 3">
            <a:extLst>
              <a:ext uri="{FF2B5EF4-FFF2-40B4-BE49-F238E27FC236}">
                <a16:creationId xmlns:a16="http://schemas.microsoft.com/office/drawing/2014/main" id="{2607EE28-A4EC-4498-B5BD-A60E438164BF}"/>
              </a:ext>
            </a:extLst>
          </p:cNvPr>
          <p:cNvGraphicFramePr/>
          <p:nvPr>
            <p:extLst>
              <p:ext uri="{D42A27DB-BD31-4B8C-83A1-F6EECF244321}">
                <p14:modId xmlns:p14="http://schemas.microsoft.com/office/powerpoint/2010/main" val="2931226707"/>
              </p:ext>
            </p:extLst>
          </p:nvPr>
        </p:nvGraphicFramePr>
        <p:xfrm>
          <a:off x="1524000" y="1509056"/>
          <a:ext cx="700102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ita: Inclinada para Cima 6">
            <a:extLst>
              <a:ext uri="{FF2B5EF4-FFF2-40B4-BE49-F238E27FC236}">
                <a16:creationId xmlns:a16="http://schemas.microsoft.com/office/drawing/2014/main" id="{CC695F05-896D-4EB1-8D47-C59EEADFC178}"/>
              </a:ext>
            </a:extLst>
          </p:cNvPr>
          <p:cNvSpPr/>
          <p:nvPr/>
        </p:nvSpPr>
        <p:spPr>
          <a:xfrm>
            <a:off x="764937" y="2528608"/>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
        <p:nvSpPr>
          <p:cNvPr id="9" name="Fita: Inclinada para Cima 8">
            <a:extLst>
              <a:ext uri="{FF2B5EF4-FFF2-40B4-BE49-F238E27FC236}">
                <a16:creationId xmlns:a16="http://schemas.microsoft.com/office/drawing/2014/main" id="{93910B93-70B5-4E38-9FF5-F32AA55FCCD6}"/>
              </a:ext>
            </a:extLst>
          </p:cNvPr>
          <p:cNvSpPr/>
          <p:nvPr/>
        </p:nvSpPr>
        <p:spPr>
          <a:xfrm>
            <a:off x="764936" y="4700222"/>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10" name="Picture 6">
            <a:extLst>
              <a:ext uri="{FF2B5EF4-FFF2-40B4-BE49-F238E27FC236}">
                <a16:creationId xmlns:a16="http://schemas.microsoft.com/office/drawing/2014/main" id="{8F016258-6ED8-41FC-A45F-31455FC0D1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Tree>
    <p:extLst>
      <p:ext uri="{BB962C8B-B14F-4D97-AF65-F5344CB8AC3E}">
        <p14:creationId xmlns:p14="http://schemas.microsoft.com/office/powerpoint/2010/main" val="3807960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Dirt</a:t>
            </a:r>
            <a:r>
              <a:rPr lang="pt-PT" sz="2400" b="0" dirty="0"/>
              <a:t> </a:t>
            </a:r>
            <a:r>
              <a:rPr lang="pt-PT" sz="2400" b="0" dirty="0" err="1"/>
              <a:t>detection</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30</a:t>
            </a:fld>
            <a:endParaRPr lang="en-US" dirty="0"/>
          </a:p>
        </p:txBody>
      </p:sp>
      <p:pic>
        <p:nvPicPr>
          <p:cNvPr id="7" name="Imagem 6">
            <a:extLst>
              <a:ext uri="{FF2B5EF4-FFF2-40B4-BE49-F238E27FC236}">
                <a16:creationId xmlns:a16="http://schemas.microsoft.com/office/drawing/2014/main" id="{87D173B5-C7A2-4188-ADDD-F52DCBC107F2}"/>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643088" y="1016794"/>
            <a:ext cx="6744641" cy="4448796"/>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E5FFC4C0-2C06-4BE1-94FF-F2C4A17E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127" y="3328973"/>
            <a:ext cx="6239746" cy="200053"/>
          </a:xfrm>
          <a:prstGeom prst="rect">
            <a:avLst/>
          </a:prstGeom>
        </p:spPr>
      </p:pic>
      <p:pic>
        <p:nvPicPr>
          <p:cNvPr id="11" name="Imagem 10">
            <a:extLst>
              <a:ext uri="{FF2B5EF4-FFF2-40B4-BE49-F238E27FC236}">
                <a16:creationId xmlns:a16="http://schemas.microsoft.com/office/drawing/2014/main" id="{BA07ECAC-AE09-4F89-97AB-94519C88D4C8}"/>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1166337" y="1757129"/>
            <a:ext cx="6811326" cy="3343742"/>
          </a:xfrm>
          <a:prstGeom prst="rect">
            <a:avLst/>
          </a:prstGeom>
          <a:ln>
            <a:noFill/>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A30578C8-7008-4F88-A70B-C8A17630A6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2" name="Fita: Inclinada para Cima 11">
            <a:extLst>
              <a:ext uri="{FF2B5EF4-FFF2-40B4-BE49-F238E27FC236}">
                <a16:creationId xmlns:a16="http://schemas.microsoft.com/office/drawing/2014/main" id="{410D08E3-FF32-45BD-B9F8-8E167C81F612}"/>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5" name="Picture 4">
            <a:extLst>
              <a:ext uri="{FF2B5EF4-FFF2-40B4-BE49-F238E27FC236}">
                <a16:creationId xmlns:a16="http://schemas.microsoft.com/office/drawing/2014/main" id="{2BCFF29A-3C34-4779-B024-EC8D4B370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3279" y="802235"/>
            <a:ext cx="3041711" cy="5053476"/>
          </a:xfrm>
          <a:prstGeom prst="rect">
            <a:avLst/>
          </a:prstGeom>
        </p:spPr>
      </p:pic>
    </p:spTree>
    <p:extLst>
      <p:ext uri="{BB962C8B-B14F-4D97-AF65-F5344CB8AC3E}">
        <p14:creationId xmlns:p14="http://schemas.microsoft.com/office/powerpoint/2010/main" val="2898660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a:t>Wall </a:t>
            </a:r>
            <a:r>
              <a:rPr lang="pt-PT" sz="2400" b="0" dirty="0" err="1"/>
              <a:t>outline</a:t>
            </a:r>
            <a:r>
              <a:rPr lang="pt-PT" sz="2400" b="0" dirty="0"/>
              <a:t>– </a:t>
            </a:r>
            <a:r>
              <a:rPr lang="pt-PT" sz="2400" b="0" dirty="0" err="1"/>
              <a:t>law</a:t>
            </a:r>
            <a:r>
              <a:rPr lang="pt-PT" sz="2400" b="0" dirty="0"/>
              <a:t> </a:t>
            </a:r>
            <a:r>
              <a:rPr lang="pt-PT" sz="2400" b="0" dirty="0" err="1"/>
              <a:t>of</a:t>
            </a:r>
            <a:r>
              <a:rPr lang="pt-PT" sz="2400" b="0" dirty="0"/>
              <a:t> </a:t>
            </a:r>
            <a:r>
              <a:rPr lang="pt-PT" sz="2400" b="0" dirty="0" err="1"/>
              <a:t>cosines</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31</a:t>
            </a:fld>
            <a:endParaRPr lang="en-US" dirty="0"/>
          </a:p>
        </p:txBody>
      </p:sp>
      <p:pic>
        <p:nvPicPr>
          <p:cNvPr id="9" name="Imagem 8">
            <a:extLst>
              <a:ext uri="{FF2B5EF4-FFF2-40B4-BE49-F238E27FC236}">
                <a16:creationId xmlns:a16="http://schemas.microsoft.com/office/drawing/2014/main" id="{3BAD52AB-442C-4210-845F-F3F6774A2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973" y="2299025"/>
            <a:ext cx="3763090" cy="2825323"/>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55ADAB53-4547-4D92-BE09-CFB8EA682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37" y="1269986"/>
            <a:ext cx="3705244" cy="2825323"/>
          </a:xfrm>
          <a:prstGeom prst="rect">
            <a:avLst/>
          </a:prstGeom>
          <a:ln>
            <a:noFill/>
          </a:ln>
          <a:effectLst>
            <a:outerShdw blurRad="292100" dist="139700" dir="2700000" algn="tl" rotWithShape="0">
              <a:srgbClr val="333333">
                <a:alpha val="65000"/>
              </a:srgbClr>
            </a:outerShdw>
          </a:effectLst>
        </p:spPr>
      </p:pic>
      <p:pic>
        <p:nvPicPr>
          <p:cNvPr id="8" name="Imagem 7">
            <a:extLst>
              <a:ext uri="{FF2B5EF4-FFF2-40B4-BE49-F238E27FC236}">
                <a16:creationId xmlns:a16="http://schemas.microsoft.com/office/drawing/2014/main" id="{AC00910D-9AFA-4CCC-B737-535785AC6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0952">
            <a:off x="1951624" y="2580566"/>
            <a:ext cx="615227" cy="461420"/>
          </a:xfrm>
          <a:prstGeom prst="rect">
            <a:avLst/>
          </a:prstGeom>
        </p:spPr>
      </p:pic>
      <p:pic>
        <p:nvPicPr>
          <p:cNvPr id="7" name="Picture 6">
            <a:extLst>
              <a:ext uri="{FF2B5EF4-FFF2-40B4-BE49-F238E27FC236}">
                <a16:creationId xmlns:a16="http://schemas.microsoft.com/office/drawing/2014/main" id="{3112C90E-D03C-41EC-8B34-F3ED8FD0BC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874132E8-271F-44D0-AE41-9094A62DAE17}"/>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3541262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32</a:t>
            </a:fld>
            <a:endParaRPr lang="en-US" dirty="0"/>
          </a:p>
        </p:txBody>
      </p:sp>
      <p:pic>
        <p:nvPicPr>
          <p:cNvPr id="6" name="Imagem 5">
            <a:extLst>
              <a:ext uri="{FF2B5EF4-FFF2-40B4-BE49-F238E27FC236}">
                <a16:creationId xmlns:a16="http://schemas.microsoft.com/office/drawing/2014/main" id="{C2A03C32-0AE2-4B5A-A1C1-EA4292E99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45" y="1331346"/>
            <a:ext cx="3994581" cy="2698586"/>
          </a:xfrm>
          <a:prstGeom prst="rect">
            <a:avLst/>
          </a:prstGeom>
          <a:ln>
            <a:noFill/>
          </a:ln>
          <a:effectLst>
            <a:outerShdw blurRad="292100" dist="139700" dir="2700000" algn="tl" rotWithShape="0">
              <a:srgbClr val="333333">
                <a:alpha val="65000"/>
              </a:srgbClr>
            </a:outerShdw>
          </a:effectLst>
        </p:spPr>
      </p:pic>
      <p:pic>
        <p:nvPicPr>
          <p:cNvPr id="8" name="Imagem 7">
            <a:extLst>
              <a:ext uri="{FF2B5EF4-FFF2-40B4-BE49-F238E27FC236}">
                <a16:creationId xmlns:a16="http://schemas.microsoft.com/office/drawing/2014/main" id="{47CECC5E-986B-4AC2-A38F-49F6D4EA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72" y="2687900"/>
            <a:ext cx="3994581" cy="271721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907FF2E-806C-4E3F-B6AC-97EB8A511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9" name="Fita: Inclinada para Cima 8">
            <a:extLst>
              <a:ext uri="{FF2B5EF4-FFF2-40B4-BE49-F238E27FC236}">
                <a16:creationId xmlns:a16="http://schemas.microsoft.com/office/drawing/2014/main" id="{C7AA2950-10AA-4912-9B89-061D12D4E92D}"/>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11" name="Título 1">
            <a:extLst>
              <a:ext uri="{FF2B5EF4-FFF2-40B4-BE49-F238E27FC236}">
                <a16:creationId xmlns:a16="http://schemas.microsoft.com/office/drawing/2014/main" id="{B2A8A31F-32FB-4B88-B66E-66DB26367014}"/>
              </a:ext>
            </a:extLst>
          </p:cNvPr>
          <p:cNvSpPr>
            <a:spLocks noGrp="1"/>
          </p:cNvSpPr>
          <p:nvPr>
            <p:ph type="title"/>
          </p:nvPr>
        </p:nvSpPr>
        <p:spPr>
          <a:xfrm>
            <a:off x="323274" y="609600"/>
            <a:ext cx="8515926" cy="814388"/>
          </a:xfrm>
        </p:spPr>
        <p:txBody>
          <a:bodyPr/>
          <a:lstStyle/>
          <a:p>
            <a:r>
              <a:rPr lang="pt-PT" sz="2400" b="0" dirty="0"/>
              <a:t>Wall </a:t>
            </a:r>
            <a:r>
              <a:rPr lang="pt-PT" sz="2400" b="0" dirty="0" err="1"/>
              <a:t>outline</a:t>
            </a:r>
            <a:r>
              <a:rPr lang="pt-PT" sz="2400" b="0" dirty="0"/>
              <a:t>– </a:t>
            </a:r>
            <a:r>
              <a:rPr lang="pt-PT" sz="2400" b="0" dirty="0" err="1"/>
              <a:t>law</a:t>
            </a:r>
            <a:r>
              <a:rPr lang="pt-PT" sz="2400" b="0" dirty="0"/>
              <a:t> </a:t>
            </a:r>
            <a:r>
              <a:rPr lang="pt-PT" sz="2400" b="0" dirty="0" err="1"/>
              <a:t>of</a:t>
            </a:r>
            <a:r>
              <a:rPr lang="pt-PT" sz="2400" b="0" dirty="0"/>
              <a:t> </a:t>
            </a:r>
            <a:r>
              <a:rPr lang="pt-PT" sz="2400" b="0" dirty="0" err="1"/>
              <a:t>cosines</a:t>
            </a:r>
            <a:endParaRPr lang="pt-PT" sz="2400" b="0" dirty="0"/>
          </a:p>
        </p:txBody>
      </p:sp>
    </p:spTree>
    <p:extLst>
      <p:ext uri="{BB962C8B-B14F-4D97-AF65-F5344CB8AC3E}">
        <p14:creationId xmlns:p14="http://schemas.microsoft.com/office/powerpoint/2010/main" val="64100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33</a:t>
            </a:fld>
            <a:endParaRPr lang="en-US" dirty="0"/>
          </a:p>
        </p:txBody>
      </p:sp>
      <p:pic>
        <p:nvPicPr>
          <p:cNvPr id="6" name="Picture 6">
            <a:extLst>
              <a:ext uri="{FF2B5EF4-FFF2-40B4-BE49-F238E27FC236}">
                <a16:creationId xmlns:a16="http://schemas.microsoft.com/office/drawing/2014/main" id="{783984BF-6773-4DF2-8F47-7FE9BA8A5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7" name="Fita: Inclinada para Cima 6">
            <a:extLst>
              <a:ext uri="{FF2B5EF4-FFF2-40B4-BE49-F238E27FC236}">
                <a16:creationId xmlns:a16="http://schemas.microsoft.com/office/drawing/2014/main" id="{AF721987-BBCD-404C-BD3E-0A23670BCED2}"/>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9" name="Título 1">
            <a:extLst>
              <a:ext uri="{FF2B5EF4-FFF2-40B4-BE49-F238E27FC236}">
                <a16:creationId xmlns:a16="http://schemas.microsoft.com/office/drawing/2014/main" id="{D98A2D3C-1C31-47E5-A594-CFAEDC2CF51F}"/>
              </a:ext>
            </a:extLst>
          </p:cNvPr>
          <p:cNvSpPr>
            <a:spLocks noGrp="1"/>
          </p:cNvSpPr>
          <p:nvPr>
            <p:ph type="title"/>
          </p:nvPr>
        </p:nvSpPr>
        <p:spPr>
          <a:xfrm>
            <a:off x="323274" y="609600"/>
            <a:ext cx="8515926" cy="814388"/>
          </a:xfrm>
        </p:spPr>
        <p:txBody>
          <a:bodyPr/>
          <a:lstStyle/>
          <a:p>
            <a:r>
              <a:rPr lang="pt-PT" sz="2400" b="0" dirty="0"/>
              <a:t>Wall </a:t>
            </a:r>
            <a:r>
              <a:rPr lang="pt-PT" sz="2400" b="0" dirty="0" err="1"/>
              <a:t>outline</a:t>
            </a:r>
            <a:r>
              <a:rPr lang="pt-PT" sz="2400" b="0" dirty="0"/>
              <a:t>– </a:t>
            </a:r>
            <a:r>
              <a:rPr lang="pt-PT" sz="2400" b="0" dirty="0" err="1"/>
              <a:t>law</a:t>
            </a:r>
            <a:r>
              <a:rPr lang="pt-PT" sz="2400" b="0" dirty="0"/>
              <a:t> </a:t>
            </a:r>
            <a:r>
              <a:rPr lang="pt-PT" sz="2400" b="0" dirty="0" err="1"/>
              <a:t>of</a:t>
            </a:r>
            <a:r>
              <a:rPr lang="pt-PT" sz="2400" b="0" dirty="0"/>
              <a:t> </a:t>
            </a:r>
            <a:r>
              <a:rPr lang="pt-PT" sz="2400" b="0" dirty="0" err="1"/>
              <a:t>cosines</a:t>
            </a:r>
            <a:endParaRPr lang="pt-PT" sz="2400" b="0" dirty="0"/>
          </a:p>
        </p:txBody>
      </p:sp>
      <p:pic>
        <p:nvPicPr>
          <p:cNvPr id="3" name="Picture 2">
            <a:extLst>
              <a:ext uri="{FF2B5EF4-FFF2-40B4-BE49-F238E27FC236}">
                <a16:creationId xmlns:a16="http://schemas.microsoft.com/office/drawing/2014/main" id="{4EB9B92A-DD76-4014-AF86-2D3A9B20F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278" y="1308162"/>
            <a:ext cx="6699465" cy="3946524"/>
          </a:xfrm>
          <a:prstGeom prst="rect">
            <a:avLst/>
          </a:prstGeom>
        </p:spPr>
      </p:pic>
    </p:spTree>
    <p:extLst>
      <p:ext uri="{BB962C8B-B14F-4D97-AF65-F5344CB8AC3E}">
        <p14:creationId xmlns:p14="http://schemas.microsoft.com/office/powerpoint/2010/main" val="1140737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Full</a:t>
            </a:r>
            <a:r>
              <a:rPr lang="pt-PT" sz="2400" b="0" dirty="0"/>
              <a:t> </a:t>
            </a:r>
            <a:r>
              <a:rPr lang="pt-PT" sz="2400" b="0" dirty="0" err="1"/>
              <a:t>algorithm</a:t>
            </a:r>
            <a:r>
              <a:rPr lang="pt-PT" sz="2400" b="0" dirty="0"/>
              <a:t> </a:t>
            </a:r>
            <a:r>
              <a:rPr lang="pt-PT" sz="2400" b="0" dirty="0" err="1"/>
              <a:t>implementation</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34</a:t>
            </a:fld>
            <a:endParaRPr lang="en-US" dirty="0"/>
          </a:p>
        </p:txBody>
      </p:sp>
      <p:pic>
        <p:nvPicPr>
          <p:cNvPr id="6" name="Picture 6">
            <a:extLst>
              <a:ext uri="{FF2B5EF4-FFF2-40B4-BE49-F238E27FC236}">
                <a16:creationId xmlns:a16="http://schemas.microsoft.com/office/drawing/2014/main" id="{C2ADDE04-79CF-46C6-88B4-5747DFAF8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7" name="Fita: Inclinada para Cima 6">
            <a:extLst>
              <a:ext uri="{FF2B5EF4-FFF2-40B4-BE49-F238E27FC236}">
                <a16:creationId xmlns:a16="http://schemas.microsoft.com/office/drawing/2014/main" id="{8B136266-775F-4C81-A95C-BE1AA9D7D6EA}"/>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8" name="Picture 7">
            <a:extLst>
              <a:ext uri="{FF2B5EF4-FFF2-40B4-BE49-F238E27FC236}">
                <a16:creationId xmlns:a16="http://schemas.microsoft.com/office/drawing/2014/main" id="{73A23580-E24C-4289-91B5-43DEF369D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36" y="1260034"/>
            <a:ext cx="7248128" cy="3994652"/>
          </a:xfrm>
          <a:prstGeom prst="rect">
            <a:avLst/>
          </a:prstGeom>
        </p:spPr>
      </p:pic>
    </p:spTree>
    <p:extLst>
      <p:ext uri="{BB962C8B-B14F-4D97-AF65-F5344CB8AC3E}">
        <p14:creationId xmlns:p14="http://schemas.microsoft.com/office/powerpoint/2010/main" val="1799426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Número do Diapositivo 3">
            <a:extLst>
              <a:ext uri="{FF2B5EF4-FFF2-40B4-BE49-F238E27FC236}">
                <a16:creationId xmlns:a16="http://schemas.microsoft.com/office/drawing/2014/main" id="{248B4FC2-35DD-4A84-8196-53C4B237A1F2}"/>
              </a:ext>
            </a:extLst>
          </p:cNvPr>
          <p:cNvSpPr>
            <a:spLocks noGrp="1"/>
          </p:cNvSpPr>
          <p:nvPr>
            <p:ph type="sldNum" sz="quarter" idx="4"/>
          </p:nvPr>
        </p:nvSpPr>
        <p:spPr/>
        <p:txBody>
          <a:bodyPr/>
          <a:lstStyle/>
          <a:p>
            <a:pPr>
              <a:defRPr/>
            </a:pPr>
            <a:fld id="{B6C70261-DCF8-4A97-9502-E8EEF2364CDE}" type="slidenum">
              <a:rPr lang="en-US" smtClean="0"/>
              <a:pPr>
                <a:defRPr/>
              </a:pPr>
              <a:t>35</a:t>
            </a:fld>
            <a:endParaRPr lang="en-US" dirty="0"/>
          </a:p>
        </p:txBody>
      </p:sp>
      <p:pic>
        <p:nvPicPr>
          <p:cNvPr id="1026" name="Picture 2" descr="Logo Email 600*688 transprent Png Free Download - Red, Text, Line. -  CleanPNG / KissPNG">
            <a:extLst>
              <a:ext uri="{FF2B5EF4-FFF2-40B4-BE49-F238E27FC236}">
                <a16:creationId xmlns:a16="http://schemas.microsoft.com/office/drawing/2014/main" id="{F641B627-EC5D-4120-9AE1-762364F09F01}"/>
              </a:ext>
            </a:extLst>
          </p:cNvPr>
          <p:cNvPicPr>
            <a:picLocks noChangeAspect="1" noChangeArrowheads="1"/>
          </p:cNvPicPr>
          <p:nvPr/>
        </p:nvPicPr>
        <p:blipFill rotWithShape="1">
          <a:blip r:embed="rId3"/>
          <a:srcRect/>
          <a:stretch/>
        </p:blipFill>
        <p:spPr bwMode="auto">
          <a:xfrm>
            <a:off x="5314980" y="1827106"/>
            <a:ext cx="132051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8ABC74F7-7260-4DDA-84D2-6FC99FEC2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643" y="1445120"/>
            <a:ext cx="4066628" cy="3049971"/>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F08BE32A-18EB-4B33-AA23-B76F4C56FA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299" y="2587925"/>
            <a:ext cx="4066628" cy="3049971"/>
          </a:xfrm>
          <a:prstGeom prst="rect">
            <a:avLst/>
          </a:prstGeom>
          <a:ln>
            <a:noFill/>
          </a:ln>
          <a:effectLst>
            <a:outerShdw blurRad="292100" dist="139700" dir="2700000" algn="tl" rotWithShape="0">
              <a:srgbClr val="333333">
                <a:alpha val="65000"/>
              </a:srgbClr>
            </a:outerShdw>
          </a:effectLst>
        </p:spPr>
      </p:pic>
      <p:pic>
        <p:nvPicPr>
          <p:cNvPr id="8" name="Picture 6">
            <a:extLst>
              <a:ext uri="{FF2B5EF4-FFF2-40B4-BE49-F238E27FC236}">
                <a16:creationId xmlns:a16="http://schemas.microsoft.com/office/drawing/2014/main" id="{AF98B32B-129F-409C-8843-49452CF4F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263DA2C7-6111-4A38-B4F4-5A04BF1A632F}"/>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11" name="Título 4">
            <a:extLst>
              <a:ext uri="{FF2B5EF4-FFF2-40B4-BE49-F238E27FC236}">
                <a16:creationId xmlns:a16="http://schemas.microsoft.com/office/drawing/2014/main" id="{1B30184C-6B77-4BD2-84E5-E101306D8476}"/>
              </a:ext>
            </a:extLst>
          </p:cNvPr>
          <p:cNvSpPr txBox="1">
            <a:spLocks/>
          </p:cNvSpPr>
          <p:nvPr/>
        </p:nvSpPr>
        <p:spPr bwMode="auto">
          <a:xfrm>
            <a:off x="112542" y="433989"/>
            <a:ext cx="9031458" cy="684260"/>
          </a:xfrm>
          <a:prstGeom prst="rect">
            <a:avLst/>
          </a:prstGeom>
          <a:noFill/>
          <a:ln w="9525">
            <a:noFill/>
            <a:miter lim="800000"/>
            <a:headEnd/>
            <a:tailEnd/>
          </a:ln>
        </p:spPr>
        <p:txBody>
          <a:bodyPr vert="horz" wrap="square" lIns="0" tIns="38088" rIns="76179" bIns="0" numCol="1" anchor="b" anchorCtr="0" compatLnSpc="1">
            <a:prstTxWarp prst="textNoShape">
              <a:avLst/>
            </a:prstTxWarp>
          </a:bodyPr>
          <a:lstStyle>
            <a:lvl1pPr algn="l" rtl="0" eaLnBrk="0" fontAlgn="base" hangingPunct="0">
              <a:lnSpc>
                <a:spcPct val="85000"/>
              </a:lnSpc>
              <a:spcBef>
                <a:spcPct val="0"/>
              </a:spcBef>
              <a:spcAft>
                <a:spcPct val="0"/>
              </a:spcAft>
              <a:defRPr sz="33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lgn="ctr"/>
            <a:r>
              <a:rPr lang="pt-PT" sz="2800" kern="0" dirty="0"/>
              <a:t>General layout</a:t>
            </a:r>
            <a:endParaRPr lang="pt-PT" kern="0" dirty="0"/>
          </a:p>
        </p:txBody>
      </p:sp>
    </p:spTree>
    <p:extLst>
      <p:ext uri="{BB962C8B-B14F-4D97-AF65-F5344CB8AC3E}">
        <p14:creationId xmlns:p14="http://schemas.microsoft.com/office/powerpoint/2010/main" val="3255756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08BE32A-18EB-4B33-AA23-B76F4C56FA54}"/>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a:off x="4724299" y="2587925"/>
            <a:ext cx="4066628" cy="3049971"/>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8ABC74F7-7260-4DDA-84D2-6FC99FEC2C9D}"/>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a:off x="561643" y="1445120"/>
            <a:ext cx="4066628" cy="3049971"/>
          </a:xfrm>
          <a:prstGeom prst="rect">
            <a:avLst/>
          </a:prstGeom>
          <a:ln>
            <a:noFill/>
          </a:ln>
          <a:effectLst>
            <a:outerShdw blurRad="292100" dist="139700" dir="2700000" algn="tl" rotWithShape="0">
              <a:srgbClr val="333333">
                <a:alpha val="65000"/>
              </a:srgbClr>
            </a:outerShdw>
          </a:effectLst>
        </p:spPr>
      </p:pic>
      <p:pic>
        <p:nvPicPr>
          <p:cNvPr id="12" name="Imagem 11">
            <a:extLst>
              <a:ext uri="{FF2B5EF4-FFF2-40B4-BE49-F238E27FC236}">
                <a16:creationId xmlns:a16="http://schemas.microsoft.com/office/drawing/2014/main" id="{9D85567A-CE56-4412-B35E-2388E1CD1A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554" y="2587926"/>
            <a:ext cx="4066626" cy="3049970"/>
          </a:xfrm>
          <a:prstGeom prst="rect">
            <a:avLst/>
          </a:prstGeom>
          <a:ln>
            <a:noFill/>
          </a:ln>
          <a:effectLst>
            <a:outerShdw blurRad="292100" dist="139700" dir="2700000" algn="tl" rotWithShape="0">
              <a:srgbClr val="333333">
                <a:alpha val="65000"/>
              </a:srgbClr>
            </a:outerShdw>
          </a:effectLst>
        </p:spPr>
      </p:pic>
      <p:pic>
        <p:nvPicPr>
          <p:cNvPr id="13" name="Imagem 12">
            <a:extLst>
              <a:ext uri="{FF2B5EF4-FFF2-40B4-BE49-F238E27FC236}">
                <a16:creationId xmlns:a16="http://schemas.microsoft.com/office/drawing/2014/main" id="{7C0B25EE-4AAD-4BAF-84BA-5CF1C63D6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232627" y="824921"/>
            <a:ext cx="3049970" cy="4066626"/>
          </a:xfrm>
          <a:prstGeom prst="rect">
            <a:avLst/>
          </a:prstGeom>
          <a:ln>
            <a:noFill/>
          </a:ln>
          <a:effectLst>
            <a:outerShdw blurRad="292100" dist="139700" dir="2700000" algn="tl" rotWithShape="0">
              <a:srgbClr val="333333">
                <a:alpha val="65000"/>
              </a:srgbClr>
            </a:outerShdw>
          </a:effectLst>
        </p:spPr>
      </p:pic>
      <p:sp>
        <p:nvSpPr>
          <p:cNvPr id="4" name="Marcador de Posição do Número do Diapositivo 3">
            <a:extLst>
              <a:ext uri="{FF2B5EF4-FFF2-40B4-BE49-F238E27FC236}">
                <a16:creationId xmlns:a16="http://schemas.microsoft.com/office/drawing/2014/main" id="{248B4FC2-35DD-4A84-8196-53C4B237A1F2}"/>
              </a:ext>
            </a:extLst>
          </p:cNvPr>
          <p:cNvSpPr>
            <a:spLocks noGrp="1"/>
          </p:cNvSpPr>
          <p:nvPr>
            <p:ph type="sldNum" sz="quarter" idx="4"/>
          </p:nvPr>
        </p:nvSpPr>
        <p:spPr/>
        <p:txBody>
          <a:bodyPr/>
          <a:lstStyle/>
          <a:p>
            <a:pPr>
              <a:defRPr/>
            </a:pPr>
            <a:fld id="{B6C70261-DCF8-4A97-9502-E8EEF2364CDE}" type="slidenum">
              <a:rPr lang="en-US" smtClean="0"/>
              <a:pPr>
                <a:defRPr/>
              </a:pPr>
              <a:t>36</a:t>
            </a:fld>
            <a:endParaRPr lang="en-US" dirty="0"/>
          </a:p>
        </p:txBody>
      </p:sp>
      <p:pic>
        <p:nvPicPr>
          <p:cNvPr id="1026" name="Picture 2" descr="Logo Email 600*688 transprent Png Free Download - Red, Text, Line. -  CleanPNG / KissPNG">
            <a:extLst>
              <a:ext uri="{FF2B5EF4-FFF2-40B4-BE49-F238E27FC236}">
                <a16:creationId xmlns:a16="http://schemas.microsoft.com/office/drawing/2014/main" id="{F641B627-EC5D-4120-9AE1-762364F09F01}"/>
              </a:ext>
            </a:extLst>
          </p:cNvPr>
          <p:cNvPicPr>
            <a:picLocks noChangeAspect="1" noChangeArrowheads="1"/>
          </p:cNvPicPr>
          <p:nvPr/>
        </p:nvPicPr>
        <p:blipFill rotWithShape="1">
          <a:blip r:embed="rId9"/>
          <a:srcRect/>
          <a:stretch/>
        </p:blipFill>
        <p:spPr bwMode="auto">
          <a:xfrm>
            <a:off x="5314980" y="1827106"/>
            <a:ext cx="132051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AF98B32B-129F-409C-8843-49452CF4F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263DA2C7-6111-4A38-B4F4-5A04BF1A632F}"/>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11" name="Título 4">
            <a:extLst>
              <a:ext uri="{FF2B5EF4-FFF2-40B4-BE49-F238E27FC236}">
                <a16:creationId xmlns:a16="http://schemas.microsoft.com/office/drawing/2014/main" id="{1B30184C-6B77-4BD2-84E5-E101306D8476}"/>
              </a:ext>
            </a:extLst>
          </p:cNvPr>
          <p:cNvSpPr txBox="1">
            <a:spLocks/>
          </p:cNvSpPr>
          <p:nvPr/>
        </p:nvSpPr>
        <p:spPr bwMode="auto">
          <a:xfrm>
            <a:off x="112542" y="433989"/>
            <a:ext cx="9031458" cy="684260"/>
          </a:xfrm>
          <a:prstGeom prst="rect">
            <a:avLst/>
          </a:prstGeom>
          <a:noFill/>
          <a:ln w="9525">
            <a:noFill/>
            <a:miter lim="800000"/>
            <a:headEnd/>
            <a:tailEnd/>
          </a:ln>
        </p:spPr>
        <p:txBody>
          <a:bodyPr vert="horz" wrap="square" lIns="0" tIns="38088" rIns="76179" bIns="0" numCol="1" anchor="b" anchorCtr="0" compatLnSpc="1">
            <a:prstTxWarp prst="textNoShape">
              <a:avLst/>
            </a:prstTxWarp>
          </a:bodyPr>
          <a:lstStyle>
            <a:lvl1pPr algn="l" rtl="0" eaLnBrk="0" fontAlgn="base" hangingPunct="0">
              <a:lnSpc>
                <a:spcPct val="85000"/>
              </a:lnSpc>
              <a:spcBef>
                <a:spcPct val="0"/>
              </a:spcBef>
              <a:spcAft>
                <a:spcPct val="0"/>
              </a:spcAft>
              <a:defRPr sz="33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lgn="ctr"/>
            <a:r>
              <a:rPr lang="pt-PT" sz="2800" kern="0" dirty="0"/>
              <a:t>General layout</a:t>
            </a:r>
            <a:endParaRPr lang="pt-PT" kern="0" dirty="0"/>
          </a:p>
        </p:txBody>
      </p:sp>
    </p:spTree>
    <p:extLst>
      <p:ext uri="{BB962C8B-B14F-4D97-AF65-F5344CB8AC3E}">
        <p14:creationId xmlns:p14="http://schemas.microsoft.com/office/powerpoint/2010/main" val="4071715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08BE32A-18EB-4B33-AA23-B76F4C56FA54}"/>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724299" y="2587925"/>
            <a:ext cx="4066628" cy="3049971"/>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8ABC74F7-7260-4DDA-84D2-6FC99FEC2C9D}"/>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561643" y="1445120"/>
            <a:ext cx="4066628" cy="3049971"/>
          </a:xfrm>
          <a:prstGeom prst="rect">
            <a:avLst/>
          </a:prstGeom>
          <a:ln>
            <a:noFill/>
          </a:ln>
          <a:effectLst>
            <a:outerShdw blurRad="292100" dist="139700" dir="2700000" algn="tl" rotWithShape="0">
              <a:srgbClr val="333333">
                <a:alpha val="65000"/>
              </a:srgbClr>
            </a:outerShdw>
          </a:effectLst>
        </p:spPr>
      </p:pic>
      <p:pic>
        <p:nvPicPr>
          <p:cNvPr id="12" name="Imagem 11">
            <a:extLst>
              <a:ext uri="{FF2B5EF4-FFF2-40B4-BE49-F238E27FC236}">
                <a16:creationId xmlns:a16="http://schemas.microsoft.com/office/drawing/2014/main" id="{9D85567A-CE56-4412-B35E-2388E1CD1A9C}"/>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PencilSketch/>
                    </a14:imgEffect>
                  </a14:imgLayer>
                </a14:imgProps>
              </a:ext>
              <a:ext uri="{28A0092B-C50C-407E-A947-70E740481C1C}">
                <a14:useLocalDpi xmlns:a14="http://schemas.microsoft.com/office/drawing/2010/main" val="0"/>
              </a:ext>
            </a:extLst>
          </a:blip>
          <a:stretch>
            <a:fillRect/>
          </a:stretch>
        </p:blipFill>
        <p:spPr>
          <a:xfrm>
            <a:off x="535554" y="2587926"/>
            <a:ext cx="4066626" cy="3049970"/>
          </a:xfrm>
          <a:prstGeom prst="rect">
            <a:avLst/>
          </a:prstGeom>
          <a:ln>
            <a:noFill/>
          </a:ln>
          <a:effectLst>
            <a:outerShdw blurRad="292100" dist="139700" dir="2700000" algn="tl" rotWithShape="0">
              <a:srgbClr val="333333">
                <a:alpha val="65000"/>
              </a:srgbClr>
            </a:outerShdw>
          </a:effectLst>
        </p:spPr>
      </p:pic>
      <p:pic>
        <p:nvPicPr>
          <p:cNvPr id="13" name="Imagem 12">
            <a:extLst>
              <a:ext uri="{FF2B5EF4-FFF2-40B4-BE49-F238E27FC236}">
                <a16:creationId xmlns:a16="http://schemas.microsoft.com/office/drawing/2014/main" id="{7C0B25EE-4AAD-4BAF-84BA-5CF1C63D626C}"/>
              </a:ext>
            </a:extLst>
          </p:cNvPr>
          <p:cNvPicPr>
            <a:picLocks noChangeAspect="1"/>
          </p:cNvPicPr>
          <p:nvPr/>
        </p:nvPicPr>
        <p:blipFill>
          <a:blip r:embed="rId9" cstate="print">
            <a:extLst>
              <a:ext uri="{BEBA8EAE-BF5A-486C-A8C5-ECC9F3942E4B}">
                <a14:imgProps xmlns:a14="http://schemas.microsoft.com/office/drawing/2010/main">
                  <a14:imgLayer r:embed="rId10">
                    <a14:imgEffect>
                      <a14:artisticPencilSketch/>
                    </a14:imgEffect>
                  </a14:imgLayer>
                </a14:imgProps>
              </a:ext>
              <a:ext uri="{28A0092B-C50C-407E-A947-70E740481C1C}">
                <a14:useLocalDpi xmlns:a14="http://schemas.microsoft.com/office/drawing/2010/main" val="0"/>
              </a:ext>
            </a:extLst>
          </a:blip>
          <a:stretch>
            <a:fillRect/>
          </a:stretch>
        </p:blipFill>
        <p:spPr>
          <a:xfrm rot="5400000">
            <a:off x="5232627" y="824921"/>
            <a:ext cx="3049970" cy="4066626"/>
          </a:xfrm>
          <a:prstGeom prst="rect">
            <a:avLst/>
          </a:prstGeom>
          <a:ln>
            <a:noFill/>
          </a:ln>
          <a:effectLst>
            <a:outerShdw blurRad="292100" dist="139700" dir="2700000" algn="tl" rotWithShape="0">
              <a:srgbClr val="333333">
                <a:alpha val="65000"/>
              </a:srgbClr>
            </a:outerShdw>
          </a:effectLst>
        </p:spPr>
      </p:pic>
      <p:sp>
        <p:nvSpPr>
          <p:cNvPr id="4" name="Marcador de Posição do Número do Diapositivo 3">
            <a:extLst>
              <a:ext uri="{FF2B5EF4-FFF2-40B4-BE49-F238E27FC236}">
                <a16:creationId xmlns:a16="http://schemas.microsoft.com/office/drawing/2014/main" id="{248B4FC2-35DD-4A84-8196-53C4B237A1F2}"/>
              </a:ext>
            </a:extLst>
          </p:cNvPr>
          <p:cNvSpPr>
            <a:spLocks noGrp="1"/>
          </p:cNvSpPr>
          <p:nvPr>
            <p:ph type="sldNum" sz="quarter" idx="4"/>
          </p:nvPr>
        </p:nvSpPr>
        <p:spPr/>
        <p:txBody>
          <a:bodyPr/>
          <a:lstStyle/>
          <a:p>
            <a:pPr>
              <a:defRPr/>
            </a:pPr>
            <a:fld id="{B6C70261-DCF8-4A97-9502-E8EEF2364CDE}" type="slidenum">
              <a:rPr lang="en-US" smtClean="0"/>
              <a:pPr>
                <a:defRPr/>
              </a:pPr>
              <a:t>37</a:t>
            </a:fld>
            <a:endParaRPr lang="en-US" dirty="0"/>
          </a:p>
        </p:txBody>
      </p:sp>
      <p:pic>
        <p:nvPicPr>
          <p:cNvPr id="1026" name="Picture 2" descr="Logo Email 600*688 transprent Png Free Download - Red, Text, Line. -  CleanPNG / KissPNG">
            <a:extLst>
              <a:ext uri="{FF2B5EF4-FFF2-40B4-BE49-F238E27FC236}">
                <a16:creationId xmlns:a16="http://schemas.microsoft.com/office/drawing/2014/main" id="{F641B627-EC5D-4120-9AE1-762364F09F01}"/>
              </a:ext>
            </a:extLst>
          </p:cNvPr>
          <p:cNvPicPr>
            <a:picLocks noChangeAspect="1" noChangeArrowheads="1"/>
          </p:cNvPicPr>
          <p:nvPr/>
        </p:nvPicPr>
        <p:blipFill rotWithShape="1">
          <a:blip r:embed="rId11"/>
          <a:srcRect/>
          <a:stretch/>
        </p:blipFill>
        <p:spPr bwMode="auto">
          <a:xfrm>
            <a:off x="5314980" y="1827106"/>
            <a:ext cx="132051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AF98B32B-129F-409C-8843-49452CF4FD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263DA2C7-6111-4A38-B4F4-5A04BF1A632F}"/>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11" name="Título 4">
            <a:extLst>
              <a:ext uri="{FF2B5EF4-FFF2-40B4-BE49-F238E27FC236}">
                <a16:creationId xmlns:a16="http://schemas.microsoft.com/office/drawing/2014/main" id="{1B30184C-6B77-4BD2-84E5-E101306D8476}"/>
              </a:ext>
            </a:extLst>
          </p:cNvPr>
          <p:cNvSpPr txBox="1">
            <a:spLocks/>
          </p:cNvSpPr>
          <p:nvPr/>
        </p:nvSpPr>
        <p:spPr bwMode="auto">
          <a:xfrm>
            <a:off x="112542" y="433989"/>
            <a:ext cx="9031458" cy="684260"/>
          </a:xfrm>
          <a:prstGeom prst="rect">
            <a:avLst/>
          </a:prstGeom>
          <a:noFill/>
          <a:ln w="9525">
            <a:noFill/>
            <a:miter lim="800000"/>
            <a:headEnd/>
            <a:tailEnd/>
          </a:ln>
        </p:spPr>
        <p:txBody>
          <a:bodyPr vert="horz" wrap="square" lIns="0" tIns="38088" rIns="76179" bIns="0" numCol="1" anchor="b" anchorCtr="0" compatLnSpc="1">
            <a:prstTxWarp prst="textNoShape">
              <a:avLst/>
            </a:prstTxWarp>
          </a:bodyPr>
          <a:lstStyle>
            <a:lvl1pPr algn="l" rtl="0" eaLnBrk="0" fontAlgn="base" hangingPunct="0">
              <a:lnSpc>
                <a:spcPct val="85000"/>
              </a:lnSpc>
              <a:spcBef>
                <a:spcPct val="0"/>
              </a:spcBef>
              <a:spcAft>
                <a:spcPct val="0"/>
              </a:spcAft>
              <a:defRPr sz="33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lgn="ctr"/>
            <a:r>
              <a:rPr lang="pt-PT" sz="2800" kern="0" dirty="0"/>
              <a:t>Real </a:t>
            </a:r>
            <a:r>
              <a:rPr lang="pt-PT" sz="2800" kern="0" dirty="0" err="1"/>
              <a:t>cleaning</a:t>
            </a:r>
            <a:endParaRPr lang="pt-PT" kern="0" dirty="0"/>
          </a:p>
        </p:txBody>
      </p:sp>
      <p:pic>
        <p:nvPicPr>
          <p:cNvPr id="3" name="Picture 2">
            <a:extLst>
              <a:ext uri="{FF2B5EF4-FFF2-40B4-BE49-F238E27FC236}">
                <a16:creationId xmlns:a16="http://schemas.microsoft.com/office/drawing/2014/main" id="{59D2E896-7DF4-4D64-BAED-3CFC8B0E4C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2267" y="1795612"/>
            <a:ext cx="6699465" cy="3946524"/>
          </a:xfrm>
          <a:prstGeom prst="rect">
            <a:avLst/>
          </a:prstGeom>
        </p:spPr>
      </p:pic>
    </p:spTree>
    <p:extLst>
      <p:ext uri="{BB962C8B-B14F-4D97-AF65-F5344CB8AC3E}">
        <p14:creationId xmlns:p14="http://schemas.microsoft.com/office/powerpoint/2010/main" val="345290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2ED5BE32-3DE9-4707-A1CD-BF9E7AC54F04}"/>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0" y="1176268"/>
            <a:ext cx="9144000" cy="4505463"/>
          </a:xfrm>
          <a:prstGeom prst="rect">
            <a:avLst/>
          </a:prstGeom>
        </p:spPr>
      </p:pic>
      <p:sp>
        <p:nvSpPr>
          <p:cNvPr id="4" name="Marcador de Posição do Número do Diapositivo 3">
            <a:extLst>
              <a:ext uri="{FF2B5EF4-FFF2-40B4-BE49-F238E27FC236}">
                <a16:creationId xmlns:a16="http://schemas.microsoft.com/office/drawing/2014/main" id="{53B1508B-8862-482E-86BD-64703CE720B9}"/>
              </a:ext>
            </a:extLst>
          </p:cNvPr>
          <p:cNvSpPr>
            <a:spLocks noGrp="1"/>
          </p:cNvSpPr>
          <p:nvPr>
            <p:ph type="sldNum" sz="quarter" idx="4"/>
          </p:nvPr>
        </p:nvSpPr>
        <p:spPr/>
        <p:txBody>
          <a:bodyPr/>
          <a:lstStyle/>
          <a:p>
            <a:pPr>
              <a:defRPr/>
            </a:pPr>
            <a:fld id="{B6C70261-DCF8-4A97-9502-E8EEF2364CDE}" type="slidenum">
              <a:rPr lang="en-US" smtClean="0"/>
              <a:pPr>
                <a:defRPr/>
              </a:pPr>
              <a:t>38</a:t>
            </a:fld>
            <a:endParaRPr lang="en-US" dirty="0"/>
          </a:p>
        </p:txBody>
      </p:sp>
      <p:graphicFrame>
        <p:nvGraphicFramePr>
          <p:cNvPr id="5" name="Diagrama 4">
            <a:extLst>
              <a:ext uri="{FF2B5EF4-FFF2-40B4-BE49-F238E27FC236}">
                <a16:creationId xmlns:a16="http://schemas.microsoft.com/office/drawing/2014/main" id="{1A251DC2-25B0-4D41-BB34-39F4D621B34C}"/>
              </a:ext>
            </a:extLst>
          </p:cNvPr>
          <p:cNvGraphicFramePr/>
          <p:nvPr/>
        </p:nvGraphicFramePr>
        <p:xfrm>
          <a:off x="1524000" y="1397000"/>
          <a:ext cx="7001022"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ítulo 4">
            <a:extLst>
              <a:ext uri="{FF2B5EF4-FFF2-40B4-BE49-F238E27FC236}">
                <a16:creationId xmlns:a16="http://schemas.microsoft.com/office/drawing/2014/main" id="{861FAD29-426F-4505-BFE8-386D9DB5AFCB}"/>
              </a:ext>
            </a:extLst>
          </p:cNvPr>
          <p:cNvSpPr txBox="1">
            <a:spLocks/>
          </p:cNvSpPr>
          <p:nvPr/>
        </p:nvSpPr>
        <p:spPr bwMode="auto">
          <a:xfrm>
            <a:off x="342900" y="433989"/>
            <a:ext cx="8751454" cy="684260"/>
          </a:xfrm>
          <a:prstGeom prst="rect">
            <a:avLst/>
          </a:prstGeom>
          <a:noFill/>
          <a:ln w="9525">
            <a:noFill/>
            <a:miter lim="800000"/>
            <a:headEnd/>
            <a:tailEnd/>
          </a:ln>
        </p:spPr>
        <p:txBody>
          <a:bodyPr vert="horz" wrap="square" lIns="0" tIns="38088" rIns="76179" bIns="0" numCol="1" anchor="ctr" anchorCtr="0" compatLnSpc="1">
            <a:prstTxWarp prst="textNoShape">
              <a:avLst/>
            </a:prstTxWarp>
          </a:bodyPr>
          <a:lstStyle>
            <a:lvl1pPr algn="l" rtl="0" eaLnBrk="0" fontAlgn="base" hangingPunct="0">
              <a:lnSpc>
                <a:spcPct val="85000"/>
              </a:lnSpc>
              <a:spcBef>
                <a:spcPct val="0"/>
              </a:spcBef>
              <a:spcAft>
                <a:spcPct val="0"/>
              </a:spcAft>
              <a:defRPr sz="33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lgn="ctr"/>
            <a:r>
              <a:rPr lang="pt-PT" sz="2800" kern="0" dirty="0"/>
              <a:t>Parking Project: </a:t>
            </a:r>
            <a:r>
              <a:rPr lang="pt-PT" sz="2800" i="1" kern="0" dirty="0"/>
              <a:t>step </a:t>
            </a:r>
            <a:r>
              <a:rPr lang="pt-PT" sz="2800" i="1" kern="0" dirty="0" err="1"/>
              <a:t>by</a:t>
            </a:r>
            <a:r>
              <a:rPr lang="pt-PT" sz="2800" i="1" kern="0" dirty="0"/>
              <a:t> step</a:t>
            </a:r>
            <a:endParaRPr lang="pt-PT" i="1" kern="0" dirty="0"/>
          </a:p>
        </p:txBody>
      </p:sp>
      <p:pic>
        <p:nvPicPr>
          <p:cNvPr id="8" name="Picture 6">
            <a:extLst>
              <a:ext uri="{FF2B5EF4-FFF2-40B4-BE49-F238E27FC236}">
                <a16:creationId xmlns:a16="http://schemas.microsoft.com/office/drawing/2014/main" id="{744379C9-733B-48D0-9811-2D9FE771DE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9" name="Fita: Inclinada para Cima 8">
            <a:extLst>
              <a:ext uri="{FF2B5EF4-FFF2-40B4-BE49-F238E27FC236}">
                <a16:creationId xmlns:a16="http://schemas.microsoft.com/office/drawing/2014/main" id="{D5CABD2D-1F4C-4F20-A4BA-7D3DC43F18B5}"/>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2375979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en-GB" sz="2400" b="0" dirty="0"/>
              <a:t>Connection</a:t>
            </a:r>
            <a:r>
              <a:rPr lang="pt-PT" sz="2400" b="0" dirty="0"/>
              <a:t> </a:t>
            </a:r>
            <a:r>
              <a:rPr lang="en-GB" sz="2400" b="0" dirty="0"/>
              <a:t>test</a:t>
            </a:r>
            <a:r>
              <a:rPr lang="pt-PT" sz="2400" b="0" dirty="0"/>
              <a:t> – move forward</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39</a:t>
            </a:fld>
            <a:endParaRPr lang="en-US" dirty="0"/>
          </a:p>
        </p:txBody>
      </p:sp>
      <p:pic>
        <p:nvPicPr>
          <p:cNvPr id="5" name="Imagem 4">
            <a:extLst>
              <a:ext uri="{FF2B5EF4-FFF2-40B4-BE49-F238E27FC236}">
                <a16:creationId xmlns:a16="http://schemas.microsoft.com/office/drawing/2014/main" id="{71D73517-BFEF-4E3E-B46B-75EA062B4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6" y="1016794"/>
            <a:ext cx="5656908" cy="4238191"/>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FA2DE239-9FCE-4AC6-83FA-27743483F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8" name="Fita: Inclinada para Cima 7">
            <a:extLst>
              <a:ext uri="{FF2B5EF4-FFF2-40B4-BE49-F238E27FC236}">
                <a16:creationId xmlns:a16="http://schemas.microsoft.com/office/drawing/2014/main" id="{EC6649DE-7F0D-48A8-9808-B256FDC32DEE}"/>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9" name="Picture 8">
            <a:extLst>
              <a:ext uri="{FF2B5EF4-FFF2-40B4-BE49-F238E27FC236}">
                <a16:creationId xmlns:a16="http://schemas.microsoft.com/office/drawing/2014/main" id="{370F530D-6C69-48AE-8372-43A64A672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964" y="910051"/>
            <a:ext cx="2974331" cy="4832085"/>
          </a:xfrm>
          <a:prstGeom prst="rect">
            <a:avLst/>
          </a:prstGeom>
        </p:spPr>
      </p:pic>
    </p:spTree>
    <p:extLst>
      <p:ext uri="{BB962C8B-B14F-4D97-AF65-F5344CB8AC3E}">
        <p14:creationId xmlns:p14="http://schemas.microsoft.com/office/powerpoint/2010/main" val="375936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00B78-B6F0-4397-AF19-1EE06BB44B21}"/>
              </a:ext>
            </a:extLst>
          </p:cNvPr>
          <p:cNvSpPr txBox="1">
            <a:spLocks/>
          </p:cNvSpPr>
          <p:nvPr/>
        </p:nvSpPr>
        <p:spPr bwMode="auto">
          <a:xfrm>
            <a:off x="552762" y="5332751"/>
            <a:ext cx="8458200" cy="643466"/>
          </a:xfrm>
          <a:prstGeom prst="rect">
            <a:avLst/>
          </a:prstGeom>
          <a:noFill/>
          <a:ln w="9525">
            <a:noFill/>
            <a:miter lim="800000"/>
            <a:headEnd/>
            <a:tailEnd/>
          </a:ln>
        </p:spPr>
        <p:txBody>
          <a:bodyPr vert="horz" wrap="square" lIns="0" tIns="38088" rIns="76179" bIns="0" numCol="1" anchor="b" anchorCtr="0" compatLnSpc="1">
            <a:prstTxWarp prst="textNoShape">
              <a:avLst/>
            </a:prstTxWarp>
          </a:bodyPr>
          <a:lstStyle>
            <a:lvl1pPr algn="l" rtl="0" eaLnBrk="1" fontAlgn="base" hangingPunct="1">
              <a:lnSpc>
                <a:spcPct val="85000"/>
              </a:lnSpc>
              <a:spcBef>
                <a:spcPct val="0"/>
              </a:spcBef>
              <a:spcAft>
                <a:spcPct val="0"/>
              </a:spcAft>
              <a:defRPr sz="33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(CT) </a:t>
            </a:r>
            <a:r>
              <a:rPr lang="pt-PT" sz="2400" b="0" dirty="0" err="1"/>
              <a:t>and</a:t>
            </a:r>
            <a:r>
              <a:rPr lang="pt-PT" sz="2400" b="0" dirty="0"/>
              <a:t> </a:t>
            </a:r>
            <a:r>
              <a:rPr lang="pt-PT" sz="2400" b="0" dirty="0" err="1"/>
              <a:t>educational</a:t>
            </a:r>
            <a:r>
              <a:rPr lang="pt-PT" sz="2400" b="0" dirty="0"/>
              <a:t> </a:t>
            </a:r>
            <a:r>
              <a:rPr lang="pt-PT" sz="2400" b="0" i="1" dirty="0"/>
              <a:t>agenda: </a:t>
            </a:r>
            <a:r>
              <a:rPr lang="pt-PT" sz="2400" b="0" i="0" dirty="0"/>
              <a:t>some </a:t>
            </a:r>
            <a:r>
              <a:rPr lang="en-GB" sz="2400" b="0" i="0" noProof="0" dirty="0"/>
              <a:t>European</a:t>
            </a:r>
            <a:r>
              <a:rPr lang="pt-PT" sz="2400" b="0" i="0" dirty="0"/>
              <a:t> </a:t>
            </a:r>
            <a:r>
              <a:rPr lang="pt-PT" sz="2400" b="0" i="0" dirty="0" err="1"/>
              <a:t>and</a:t>
            </a:r>
            <a:r>
              <a:rPr lang="pt-PT" sz="2400" b="0" i="0" dirty="0"/>
              <a:t> Portuguese </a:t>
            </a:r>
            <a:r>
              <a:rPr lang="en-US" sz="2400" b="0" i="0" noProof="0" dirty="0"/>
              <a:t>examples</a:t>
            </a:r>
            <a:endParaRPr lang="en-US" sz="1200" dirty="0"/>
          </a:p>
        </p:txBody>
      </p:sp>
      <p:sp>
        <p:nvSpPr>
          <p:cNvPr id="3" name="Fita: Inclinada para Cima 6">
            <a:extLst>
              <a:ext uri="{FF2B5EF4-FFF2-40B4-BE49-F238E27FC236}">
                <a16:creationId xmlns:a16="http://schemas.microsoft.com/office/drawing/2014/main" id="{FCA78BB0-419A-4D59-B73B-33D13A71D064}"/>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1824500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a:t>Parking Sensor</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40</a:t>
            </a:fld>
            <a:endParaRPr lang="en-US" dirty="0"/>
          </a:p>
        </p:txBody>
      </p:sp>
      <p:pic>
        <p:nvPicPr>
          <p:cNvPr id="6" name="Imagem 5">
            <a:extLst>
              <a:ext uri="{FF2B5EF4-FFF2-40B4-BE49-F238E27FC236}">
                <a16:creationId xmlns:a16="http://schemas.microsoft.com/office/drawing/2014/main" id="{29BDA818-D091-4DAE-AF68-20F081E51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367" y="1016794"/>
            <a:ext cx="4626823" cy="4314199"/>
          </a:xfrm>
          <a:prstGeom prst="rect">
            <a:avLst/>
          </a:prstGeom>
          <a:ln>
            <a:noFill/>
          </a:ln>
          <a:effectLst>
            <a:outerShdw blurRad="292100" dist="139700" dir="2700000" algn="tl" rotWithShape="0">
              <a:srgbClr val="333333">
                <a:alpha val="65000"/>
              </a:srgbClr>
            </a:outerShdw>
          </a:effectLst>
        </p:spPr>
      </p:pic>
      <p:pic>
        <p:nvPicPr>
          <p:cNvPr id="8" name="sensor estacionamento_Trim">
            <a:hlinkClick r:id="" action="ppaction://media"/>
            <a:extLst>
              <a:ext uri="{FF2B5EF4-FFF2-40B4-BE49-F238E27FC236}">
                <a16:creationId xmlns:a16="http://schemas.microsoft.com/office/drawing/2014/main" id="{9E0B5CD3-FA8E-46D1-8803-FF9C3CD6F1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90176" y="1075449"/>
            <a:ext cx="2448037" cy="44509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7325175-5806-4BF2-BE98-530D33E1F9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F97EC308-B5F1-4BEC-8F74-9D934779A77E}"/>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20842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a:t>Perpendicular parking</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41</a:t>
            </a:fld>
            <a:endParaRPr lang="en-US" dirty="0"/>
          </a:p>
        </p:txBody>
      </p:sp>
      <p:grpSp>
        <p:nvGrpSpPr>
          <p:cNvPr id="15" name="Agrupar 14">
            <a:extLst>
              <a:ext uri="{FF2B5EF4-FFF2-40B4-BE49-F238E27FC236}">
                <a16:creationId xmlns:a16="http://schemas.microsoft.com/office/drawing/2014/main" id="{9816C1E8-6FC4-4BF8-8653-4BC95CFE5944}"/>
              </a:ext>
            </a:extLst>
          </p:cNvPr>
          <p:cNvGrpSpPr/>
          <p:nvPr/>
        </p:nvGrpSpPr>
        <p:grpSpPr>
          <a:xfrm>
            <a:off x="5522259" y="1230056"/>
            <a:ext cx="2500057" cy="4397887"/>
            <a:chOff x="6590153" y="1016795"/>
            <a:chExt cx="1844539" cy="3687822"/>
          </a:xfrm>
        </p:grpSpPr>
        <p:pic>
          <p:nvPicPr>
            <p:cNvPr id="5" name="so estaciona espinha_cortado">
              <a:hlinkClick r:id="" action="ppaction://media"/>
              <a:extLst>
                <a:ext uri="{FF2B5EF4-FFF2-40B4-BE49-F238E27FC236}">
                  <a16:creationId xmlns:a16="http://schemas.microsoft.com/office/drawing/2014/main" id="{73D73A8D-7258-44D7-BB91-FA092E1AD6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845" t="23789" r="2407" b="53954"/>
            <a:stretch/>
          </p:blipFill>
          <p:spPr>
            <a:xfrm rot="5400000">
              <a:off x="5681072" y="1925876"/>
              <a:ext cx="3644772" cy="1826609"/>
            </a:xfrm>
            <a:prstGeom prst="rect">
              <a:avLst/>
            </a:prstGeom>
            <a:ln>
              <a:noFill/>
            </a:ln>
            <a:effectLst>
              <a:outerShdw blurRad="292100" dist="139700" dir="2700000" algn="tl" rotWithShape="0">
                <a:srgbClr val="333333">
                  <a:alpha val="65000"/>
                </a:srgbClr>
              </a:outerShdw>
            </a:effectLst>
          </p:spPr>
        </p:pic>
        <p:pic>
          <p:nvPicPr>
            <p:cNvPr id="11" name="Imagem 10">
              <a:extLst>
                <a:ext uri="{FF2B5EF4-FFF2-40B4-BE49-F238E27FC236}">
                  <a16:creationId xmlns:a16="http://schemas.microsoft.com/office/drawing/2014/main" id="{A193FF97-BE6F-4E2B-B7C0-BF41BAFA5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478" y="3190548"/>
              <a:ext cx="688214" cy="1514069"/>
            </a:xfrm>
            <a:prstGeom prst="rect">
              <a:avLst/>
            </a:prstGeom>
          </p:spPr>
        </p:pic>
      </p:grpSp>
      <p:pic>
        <p:nvPicPr>
          <p:cNvPr id="14" name="Imagem 13">
            <a:extLst>
              <a:ext uri="{FF2B5EF4-FFF2-40B4-BE49-F238E27FC236}">
                <a16:creationId xmlns:a16="http://schemas.microsoft.com/office/drawing/2014/main" id="{9CE2B053-4F01-4491-9A2C-9805C3C21F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08" y="1966530"/>
            <a:ext cx="4546521" cy="1782949"/>
          </a:xfrm>
          <a:prstGeom prst="rect">
            <a:avLst/>
          </a:prstGeom>
        </p:spPr>
      </p:pic>
      <p:pic>
        <p:nvPicPr>
          <p:cNvPr id="8" name="Picture 6">
            <a:extLst>
              <a:ext uri="{FF2B5EF4-FFF2-40B4-BE49-F238E27FC236}">
                <a16:creationId xmlns:a16="http://schemas.microsoft.com/office/drawing/2014/main" id="{FDEE8A34-B980-4734-9244-A362AFF722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2D67341D-4C5B-49A1-A6A0-239C02EE3495}"/>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3082635117"/>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BD4AB37-70C8-4B44-B526-07E6764DE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0763"/>
            <a:ext cx="7678222" cy="3391373"/>
          </a:xfrm>
          <a:prstGeom prst="rect">
            <a:avLst/>
          </a:prstGeom>
        </p:spPr>
      </p:pic>
      <p:pic>
        <p:nvPicPr>
          <p:cNvPr id="7" name="Imagem 6">
            <a:extLst>
              <a:ext uri="{FF2B5EF4-FFF2-40B4-BE49-F238E27FC236}">
                <a16:creationId xmlns:a16="http://schemas.microsoft.com/office/drawing/2014/main" id="{F0AA9F2D-81C2-4D1D-A9C7-15433B9C7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615" y="795119"/>
            <a:ext cx="4577225" cy="3456548"/>
          </a:xfrm>
          <a:prstGeom prst="rect">
            <a:avLst/>
          </a:prstGeom>
        </p:spPr>
      </p:pic>
      <p:pic>
        <p:nvPicPr>
          <p:cNvPr id="4" name="Picture 6">
            <a:extLst>
              <a:ext uri="{FF2B5EF4-FFF2-40B4-BE49-F238E27FC236}">
                <a16:creationId xmlns:a16="http://schemas.microsoft.com/office/drawing/2014/main" id="{5F2B556A-B081-4631-9185-94C114929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6" name="Fita: Inclinada para Cima 5">
            <a:extLst>
              <a:ext uri="{FF2B5EF4-FFF2-40B4-BE49-F238E27FC236}">
                <a16:creationId xmlns:a16="http://schemas.microsoft.com/office/drawing/2014/main" id="{221D16BA-0E41-4860-A7C3-5B90EEC755A0}"/>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8" name="Título 1">
            <a:extLst>
              <a:ext uri="{FF2B5EF4-FFF2-40B4-BE49-F238E27FC236}">
                <a16:creationId xmlns:a16="http://schemas.microsoft.com/office/drawing/2014/main" id="{EA75668E-EFC9-4D57-989B-E2BDF919A959}"/>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r>
              <a:rPr lang="pt-PT" sz="2400" b="0" kern="0"/>
              <a:t>Logistic function</a:t>
            </a:r>
            <a:endParaRPr lang="pt-PT" sz="2400" b="0" kern="0" dirty="0"/>
          </a:p>
        </p:txBody>
      </p:sp>
    </p:spTree>
    <p:extLst>
      <p:ext uri="{BB962C8B-B14F-4D97-AF65-F5344CB8AC3E}">
        <p14:creationId xmlns:p14="http://schemas.microsoft.com/office/powerpoint/2010/main" val="902884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Logistic</a:t>
            </a:r>
            <a:r>
              <a:rPr lang="pt-PT" sz="2400" b="0" dirty="0"/>
              <a:t> </a:t>
            </a:r>
            <a:r>
              <a:rPr lang="pt-PT" sz="2400" b="0" dirty="0" err="1"/>
              <a:t>function</a:t>
            </a:r>
            <a:r>
              <a:rPr lang="pt-PT" sz="2400" b="0" dirty="0"/>
              <a:t> parking</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43</a:t>
            </a:fld>
            <a:endParaRPr lang="en-US" dirty="0"/>
          </a:p>
        </p:txBody>
      </p:sp>
      <p:pic>
        <p:nvPicPr>
          <p:cNvPr id="3" name="estaciona logistica_Trim">
            <a:hlinkClick r:id="" action="ppaction://media"/>
            <a:extLst>
              <a:ext uri="{FF2B5EF4-FFF2-40B4-BE49-F238E27FC236}">
                <a16:creationId xmlns:a16="http://schemas.microsoft.com/office/drawing/2014/main" id="{47FB746C-06C1-4FD8-9F8A-1115AD46A1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2150" y="1050444"/>
            <a:ext cx="2379744" cy="4326806"/>
          </a:xfrm>
          <a:prstGeom prst="rect">
            <a:avLst/>
          </a:prstGeom>
          <a:ln>
            <a:noFill/>
          </a:ln>
          <a:effectLst>
            <a:outerShdw blurRad="292100" dist="139700" dir="2700000" algn="tl" rotWithShape="0">
              <a:srgbClr val="333333">
                <a:alpha val="65000"/>
              </a:srgbClr>
            </a:outerShdw>
          </a:effectLst>
        </p:spPr>
      </p:pic>
      <p:pic>
        <p:nvPicPr>
          <p:cNvPr id="8" name="Imagem 7">
            <a:extLst>
              <a:ext uri="{FF2B5EF4-FFF2-40B4-BE49-F238E27FC236}">
                <a16:creationId xmlns:a16="http://schemas.microsoft.com/office/drawing/2014/main" id="{5258F3C7-73A2-4003-8C8A-814DFA653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893" y="922765"/>
            <a:ext cx="4391638" cy="4582164"/>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1C48CF8E-2612-4270-B98E-B43817B65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9" name="Fita: Inclinada para Cima 8">
            <a:extLst>
              <a:ext uri="{FF2B5EF4-FFF2-40B4-BE49-F238E27FC236}">
                <a16:creationId xmlns:a16="http://schemas.microsoft.com/office/drawing/2014/main" id="{531B8B24-8704-40BE-B3CF-7F4EC7EF8E69}"/>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40945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Logistic</a:t>
            </a:r>
            <a:r>
              <a:rPr lang="pt-PT" sz="2400" b="0" dirty="0"/>
              <a:t> </a:t>
            </a:r>
            <a:r>
              <a:rPr lang="pt-PT" sz="2400" b="0" dirty="0" err="1"/>
              <a:t>function</a:t>
            </a:r>
            <a:r>
              <a:rPr lang="pt-PT" sz="2400" b="0" dirty="0"/>
              <a:t> </a:t>
            </a:r>
            <a:r>
              <a:rPr lang="pt-PT" sz="2400" b="0" dirty="0" err="1"/>
              <a:t>study</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44</a:t>
            </a:fld>
            <a:endParaRPr lang="en-US" dirty="0"/>
          </a:p>
        </p:txBody>
      </p:sp>
      <p:pic>
        <p:nvPicPr>
          <p:cNvPr id="6" name="Imagem 5">
            <a:extLst>
              <a:ext uri="{FF2B5EF4-FFF2-40B4-BE49-F238E27FC236}">
                <a16:creationId xmlns:a16="http://schemas.microsoft.com/office/drawing/2014/main" id="{D7C64FCB-0F54-49E6-AF35-E86984EFFB7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323274" y="1016794"/>
            <a:ext cx="4483223" cy="3392518"/>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6B686708-B342-4C28-AC09-19310EA02A83}"/>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tretch>
            <a:fillRect/>
          </a:stretch>
        </p:blipFill>
        <p:spPr>
          <a:xfrm>
            <a:off x="2701596" y="1831182"/>
            <a:ext cx="5112683" cy="3850795"/>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AE704720-1C23-498B-9641-278D1C0D6C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5969" y="1185549"/>
            <a:ext cx="5992061" cy="448690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229B21C-26AC-47E0-9B9D-B378229E0F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AB57EFF2-2A5E-4197-8F8E-1B3D8EC25E73}"/>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945495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Logistic</a:t>
            </a:r>
            <a:r>
              <a:rPr lang="pt-PT" sz="2400" b="0" dirty="0"/>
              <a:t> </a:t>
            </a:r>
            <a:r>
              <a:rPr lang="pt-PT" sz="2400" b="0" dirty="0" err="1"/>
              <a:t>function</a:t>
            </a:r>
            <a:r>
              <a:rPr lang="pt-PT" sz="2400" b="0" dirty="0"/>
              <a:t> </a:t>
            </a:r>
            <a:r>
              <a:rPr lang="pt-PT" sz="2400" b="0" dirty="0" err="1"/>
              <a:t>study</a:t>
            </a:r>
            <a:endParaRPr lang="pt-PT" sz="2400" b="0" dirty="0"/>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p:txBody>
          <a:bodyPr/>
          <a:lstStyle/>
          <a:p>
            <a:pPr>
              <a:defRPr/>
            </a:pPr>
            <a:fld id="{B6C70261-DCF8-4A97-9502-E8EEF2364CDE}" type="slidenum">
              <a:rPr lang="en-US" smtClean="0"/>
              <a:pPr>
                <a:defRPr/>
              </a:pPr>
              <a:t>45</a:t>
            </a:fld>
            <a:endParaRPr lang="en-US" dirty="0"/>
          </a:p>
        </p:txBody>
      </p:sp>
      <p:pic>
        <p:nvPicPr>
          <p:cNvPr id="6" name="Imagem 5">
            <a:extLst>
              <a:ext uri="{FF2B5EF4-FFF2-40B4-BE49-F238E27FC236}">
                <a16:creationId xmlns:a16="http://schemas.microsoft.com/office/drawing/2014/main" id="{D7C64FCB-0F54-49E6-AF35-E86984EFFB7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323274" y="1016794"/>
            <a:ext cx="4483223" cy="3392518"/>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6B686708-B342-4C28-AC09-19310EA02A83}"/>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tretch>
            <a:fillRect/>
          </a:stretch>
        </p:blipFill>
        <p:spPr>
          <a:xfrm>
            <a:off x="2701596" y="1831182"/>
            <a:ext cx="5112683" cy="3850795"/>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AE704720-1C23-498B-9641-278D1C0D6C0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1575969" y="1185549"/>
            <a:ext cx="5992061" cy="448690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229B21C-26AC-47E0-9B9D-B378229E0F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0" name="Fita: Inclinada para Cima 9">
            <a:extLst>
              <a:ext uri="{FF2B5EF4-FFF2-40B4-BE49-F238E27FC236}">
                <a16:creationId xmlns:a16="http://schemas.microsoft.com/office/drawing/2014/main" id="{AB57EFF2-2A5E-4197-8F8E-1B3D8EC25E73}"/>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pic>
        <p:nvPicPr>
          <p:cNvPr id="11" name="Imagem 10">
            <a:extLst>
              <a:ext uri="{FF2B5EF4-FFF2-40B4-BE49-F238E27FC236}">
                <a16:creationId xmlns:a16="http://schemas.microsoft.com/office/drawing/2014/main" id="{7E97E5A7-EE33-4F75-A823-AC7F61B170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1277" y="965838"/>
            <a:ext cx="3445382" cy="50290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6168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Search</a:t>
            </a:r>
            <a:r>
              <a:rPr lang="pt-PT" sz="2400" b="0" dirty="0"/>
              <a:t> for parking spot</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a:xfrm>
            <a:off x="3908611" y="7031589"/>
            <a:ext cx="8751455" cy="346364"/>
          </a:xfrm>
        </p:spPr>
        <p:txBody>
          <a:bodyPr/>
          <a:lstStyle/>
          <a:p>
            <a:pPr>
              <a:defRPr/>
            </a:pPr>
            <a:fld id="{B6C70261-DCF8-4A97-9502-E8EEF2364CDE}" type="slidenum">
              <a:rPr lang="en-US" smtClean="0"/>
              <a:pPr>
                <a:defRPr/>
              </a:pPr>
              <a:t>46</a:t>
            </a:fld>
            <a:endParaRPr lang="en-US" dirty="0"/>
          </a:p>
        </p:txBody>
      </p:sp>
      <p:pic>
        <p:nvPicPr>
          <p:cNvPr id="5" name="Imagem 4">
            <a:extLst>
              <a:ext uri="{FF2B5EF4-FFF2-40B4-BE49-F238E27FC236}">
                <a16:creationId xmlns:a16="http://schemas.microsoft.com/office/drawing/2014/main" id="{65746A16-AD65-4BCB-8A6B-30B71C6C7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8837" y="1347788"/>
            <a:ext cx="5384800" cy="4038600"/>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7C5E9DA0-B404-4EAC-A61B-5567E235E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8" name="Fita: Inclinada para Cima 7">
            <a:extLst>
              <a:ext uri="{FF2B5EF4-FFF2-40B4-BE49-F238E27FC236}">
                <a16:creationId xmlns:a16="http://schemas.microsoft.com/office/drawing/2014/main" id="{E50636D2-B56F-4E61-835B-B4308A520BB4}"/>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3101141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Search</a:t>
            </a:r>
            <a:r>
              <a:rPr lang="pt-PT" sz="2400" b="0" dirty="0"/>
              <a:t> for parking spot</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a:xfrm>
            <a:off x="3908611" y="7031589"/>
            <a:ext cx="8751455" cy="346364"/>
          </a:xfrm>
        </p:spPr>
        <p:txBody>
          <a:bodyPr/>
          <a:lstStyle/>
          <a:p>
            <a:pPr>
              <a:defRPr/>
            </a:pPr>
            <a:fld id="{B6C70261-DCF8-4A97-9502-E8EEF2364CDE}" type="slidenum">
              <a:rPr lang="en-US" smtClean="0"/>
              <a:pPr>
                <a:defRPr/>
              </a:pPr>
              <a:t>47</a:t>
            </a:fld>
            <a:endParaRPr lang="en-US" dirty="0"/>
          </a:p>
        </p:txBody>
      </p:sp>
      <p:pic>
        <p:nvPicPr>
          <p:cNvPr id="5" name="Imagem 4">
            <a:extLst>
              <a:ext uri="{FF2B5EF4-FFF2-40B4-BE49-F238E27FC236}">
                <a16:creationId xmlns:a16="http://schemas.microsoft.com/office/drawing/2014/main" id="{65746A16-AD65-4BCB-8A6B-30B71C6C7A6B}"/>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888837" y="1347788"/>
            <a:ext cx="5384800" cy="4038600"/>
          </a:xfrm>
          <a:prstGeom prst="rect">
            <a:avLst/>
          </a:prstGeom>
          <a:ln>
            <a:noFill/>
          </a:ln>
          <a:effectLst>
            <a:outerShdw blurRad="292100" dist="139700" dir="2700000" algn="tl" rotWithShape="0">
              <a:srgbClr val="333333">
                <a:alpha val="65000"/>
              </a:srgbClr>
            </a:outerShdw>
          </a:effectLst>
        </p:spPr>
      </p:pic>
      <p:pic>
        <p:nvPicPr>
          <p:cNvPr id="8" name="Imagem 7">
            <a:extLst>
              <a:ext uri="{FF2B5EF4-FFF2-40B4-BE49-F238E27FC236}">
                <a16:creationId xmlns:a16="http://schemas.microsoft.com/office/drawing/2014/main" id="{6B5B3A04-DC30-4046-9344-82123D6E9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6550">
            <a:off x="956695" y="2308165"/>
            <a:ext cx="6965569" cy="2117844"/>
          </a:xfrm>
          <a:prstGeom prst="rect">
            <a:avLst/>
          </a:prstGeom>
          <a:ln>
            <a:noFill/>
          </a:ln>
          <a:effectLst>
            <a:outerShdw blurRad="292100" dist="139700" dir="2700000" algn="tl" rotWithShape="0">
              <a:srgbClr val="333333">
                <a:alpha val="65000"/>
              </a:srgbClr>
            </a:outerShdw>
          </a:effectLst>
        </p:spPr>
      </p:pic>
      <p:sp>
        <p:nvSpPr>
          <p:cNvPr id="9" name="Seta: Para Cima 8">
            <a:extLst>
              <a:ext uri="{FF2B5EF4-FFF2-40B4-BE49-F238E27FC236}">
                <a16:creationId xmlns:a16="http://schemas.microsoft.com/office/drawing/2014/main" id="{C8735278-8EBD-4BCB-8638-C7E40B8CEC8B}"/>
              </a:ext>
            </a:extLst>
          </p:cNvPr>
          <p:cNvSpPr/>
          <p:nvPr/>
        </p:nvSpPr>
        <p:spPr>
          <a:xfrm rot="1405216">
            <a:off x="5228531" y="3247897"/>
            <a:ext cx="685800" cy="1352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7" name="Picture 6">
            <a:extLst>
              <a:ext uri="{FF2B5EF4-FFF2-40B4-BE49-F238E27FC236}">
                <a16:creationId xmlns:a16="http://schemas.microsoft.com/office/drawing/2014/main" id="{93026137-4037-4B11-B10C-4DF600D23D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11" name="Fita: Inclinada para Cima 10">
            <a:extLst>
              <a:ext uri="{FF2B5EF4-FFF2-40B4-BE49-F238E27FC236}">
                <a16:creationId xmlns:a16="http://schemas.microsoft.com/office/drawing/2014/main" id="{835F4D05-AE92-4E37-AFF8-A19D0968B4D1}"/>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376504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ro de arrimo: Conheça mais sobre o muro de contenção em pedra">
            <a:extLst>
              <a:ext uri="{FF2B5EF4-FFF2-40B4-BE49-F238E27FC236}">
                <a16:creationId xmlns:a16="http://schemas.microsoft.com/office/drawing/2014/main" id="{159AEFEB-DA62-46D5-9738-AF4836436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05051"/>
            <a:ext cx="9144000" cy="399573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pt-PT" sz="2400" b="0" dirty="0" err="1"/>
              <a:t>Search</a:t>
            </a:r>
            <a:r>
              <a:rPr lang="pt-PT" sz="2400" b="0" dirty="0"/>
              <a:t> for parking spot - perpendicular</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a:xfrm>
            <a:off x="3908611" y="7031589"/>
            <a:ext cx="8751455" cy="346364"/>
          </a:xfrm>
        </p:spPr>
        <p:txBody>
          <a:bodyPr/>
          <a:lstStyle/>
          <a:p>
            <a:pPr>
              <a:defRPr/>
            </a:pPr>
            <a:fld id="{B6C70261-DCF8-4A97-9502-E8EEF2364CDE}" type="slidenum">
              <a:rPr lang="en-US" smtClean="0"/>
              <a:pPr>
                <a:defRPr/>
              </a:pPr>
              <a:t>48</a:t>
            </a:fld>
            <a:endParaRPr lang="en-US" dirty="0"/>
          </a:p>
        </p:txBody>
      </p:sp>
      <p:pic>
        <p:nvPicPr>
          <p:cNvPr id="5" name="Imagem 4">
            <a:extLst>
              <a:ext uri="{FF2B5EF4-FFF2-40B4-BE49-F238E27FC236}">
                <a16:creationId xmlns:a16="http://schemas.microsoft.com/office/drawing/2014/main" id="{F368323C-6431-495D-AFA8-2E14974AE7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66289" y="5141127"/>
            <a:ext cx="2084643" cy="1216042"/>
          </a:xfrm>
          <a:prstGeom prst="rect">
            <a:avLst/>
          </a:prstGeom>
        </p:spPr>
      </p:pic>
      <mc:AlternateContent xmlns:mc="http://schemas.openxmlformats.org/markup-compatibility/2006">
        <mc:Choice xmlns:am3d="http://schemas.microsoft.com/office/drawing/2017/model3d" Requires="am3d">
          <p:graphicFrame>
            <p:nvGraphicFramePr>
              <p:cNvPr id="7" name="Modelo 3D 6" descr="Carro Duet branco e azul">
                <a:extLst>
                  <a:ext uri="{FF2B5EF4-FFF2-40B4-BE49-F238E27FC236}">
                    <a16:creationId xmlns:a16="http://schemas.microsoft.com/office/drawing/2014/main" id="{F5843C64-2FB9-4EF5-B24F-1AAFA10EF7BE}"/>
                  </a:ext>
                </a:extLst>
              </p:cNvPr>
              <p:cNvGraphicFramePr>
                <a:graphicFrameLocks noChangeAspect="1"/>
              </p:cNvGraphicFramePr>
              <p:nvPr>
                <p:extLst>
                  <p:ext uri="{D42A27DB-BD31-4B8C-83A1-F6EECF244321}">
                    <p14:modId xmlns:p14="http://schemas.microsoft.com/office/powerpoint/2010/main" val="1942185358"/>
                  </p:ext>
                </p:extLst>
              </p:nvPr>
            </p:nvGraphicFramePr>
            <p:xfrm>
              <a:off x="191152" y="3246601"/>
              <a:ext cx="1303171" cy="1816214"/>
            </p:xfrm>
            <a:graphic>
              <a:graphicData uri="http://schemas.microsoft.com/office/drawing/2017/model3d">
                <am3d:model3d r:embed="rId6">
                  <am3d:spPr>
                    <a:xfrm>
                      <a:off x="0" y="0"/>
                      <a:ext cx="1303171" cy="1816214"/>
                    </a:xfrm>
                    <a:prstGeom prst="rect">
                      <a:avLst/>
                    </a:prstGeom>
                  </am3d:spPr>
                  <am3d:camera>
                    <am3d:pos x="0" y="0" z="59388562"/>
                    <am3d:up dx="0" dy="36000000" dz="0"/>
                    <am3d:lookAt x="0" y="0" z="0"/>
                    <am3d:perspective fov="2700000"/>
                  </am3d:camera>
                  <am3d:trans>
                    <am3d:meterPerModelUnit n="34140544" d="1000000"/>
                    <am3d:preTrans dx="0" dy="-3781217" dz="-243764"/>
                    <am3d:scale>
                      <am3d:sx n="1000000" d="1000000"/>
                      <am3d:sy n="1000000" d="1000000"/>
                      <am3d:sz n="1000000" d="1000000"/>
                    </am3d:scale>
                    <am3d:rot ax="2497104" ay="84634" az="75181"/>
                    <am3d:postTrans dx="0" dy="0" dz="0"/>
                  </am3d:trans>
                  <am3d:raster rName="Office3DRenderer" rVer="16.0.8326">
                    <am3d:blip r:embed="rId7"/>
                  </am3d:raster>
                  <am3d:objViewport viewportSz="23141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elo 3D 6" descr="Carro Duet branco e azul">
                <a:extLst>
                  <a:ext uri="{FF2B5EF4-FFF2-40B4-BE49-F238E27FC236}">
                    <a16:creationId xmlns:a16="http://schemas.microsoft.com/office/drawing/2014/main" id="{F5843C64-2FB9-4EF5-B24F-1AAFA10EF7BE}"/>
                  </a:ext>
                </a:extLst>
              </p:cNvPr>
              <p:cNvPicPr>
                <a:picLocks noGrp="1" noRot="1" noChangeAspect="1" noMove="1" noResize="1" noEditPoints="1" noAdjustHandles="1" noChangeArrowheads="1" noChangeShapeType="1" noCrop="1"/>
              </p:cNvPicPr>
              <p:nvPr/>
            </p:nvPicPr>
            <p:blipFill>
              <a:blip r:embed="rId7"/>
              <a:stretch>
                <a:fillRect/>
              </a:stretch>
            </p:blipFill>
            <p:spPr>
              <a:xfrm>
                <a:off x="191152" y="3246601"/>
                <a:ext cx="1303171" cy="181621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elo 3D 7" descr="Carro C7 Tuner laranja">
                <a:extLst>
                  <a:ext uri="{FF2B5EF4-FFF2-40B4-BE49-F238E27FC236}">
                    <a16:creationId xmlns:a16="http://schemas.microsoft.com/office/drawing/2014/main" id="{A628B843-8688-435B-88DD-60AA2BEF5141}"/>
                  </a:ext>
                </a:extLst>
              </p:cNvPr>
              <p:cNvGraphicFramePr>
                <a:graphicFrameLocks noChangeAspect="1"/>
              </p:cNvGraphicFramePr>
              <p:nvPr>
                <p:extLst>
                  <p:ext uri="{D42A27DB-BD31-4B8C-83A1-F6EECF244321}">
                    <p14:modId xmlns:p14="http://schemas.microsoft.com/office/powerpoint/2010/main" val="783177390"/>
                  </p:ext>
                </p:extLst>
              </p:nvPr>
            </p:nvGraphicFramePr>
            <p:xfrm>
              <a:off x="1879620" y="3314210"/>
              <a:ext cx="1075541" cy="1765324"/>
            </p:xfrm>
            <a:graphic>
              <a:graphicData uri="http://schemas.microsoft.com/office/drawing/2017/model3d">
                <am3d:model3d r:embed="rId8">
                  <am3d:spPr>
                    <a:xfrm>
                      <a:off x="0" y="0"/>
                      <a:ext cx="1075541" cy="1765324"/>
                    </a:xfrm>
                    <a:prstGeom prst="rect">
                      <a:avLst/>
                    </a:prstGeom>
                  </am3d:spPr>
                  <am3d:camera>
                    <am3d:pos x="0" y="0" z="54583236"/>
                    <am3d:up dx="0" dy="36000000" dz="0"/>
                    <am3d:lookAt x="0" y="0" z="0"/>
                    <am3d:perspective fov="2700000"/>
                  </am3d:camera>
                  <am3d:trans>
                    <am3d:meterPerModelUnit n="28442452" d="1000000"/>
                    <am3d:preTrans dx="0" dy="-1694585" dz="-548501"/>
                    <am3d:scale>
                      <am3d:sx n="1000000" d="1000000"/>
                      <am3d:sy n="1000000" d="1000000"/>
                      <am3d:sz n="1000000" d="1000000"/>
                    </am3d:scale>
                    <am3d:rot ax="2449971" ay="28308" az="24449"/>
                    <am3d:postTrans dx="0" dy="0" dz="0"/>
                  </am3d:trans>
                  <am3d:raster rName="Office3DRenderer" rVer="16.0.8326">
                    <am3d:blip r:embed="rId9"/>
                  </am3d:raster>
                  <am3d:objViewport viewportSz="21415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elo 3D 7" descr="Carro C7 Tuner laranja">
                <a:extLst>
                  <a:ext uri="{FF2B5EF4-FFF2-40B4-BE49-F238E27FC236}">
                    <a16:creationId xmlns:a16="http://schemas.microsoft.com/office/drawing/2014/main" id="{A628B843-8688-435B-88DD-60AA2BEF5141}"/>
                  </a:ext>
                </a:extLst>
              </p:cNvPr>
              <p:cNvPicPr>
                <a:picLocks noGrp="1" noRot="1" noChangeAspect="1" noMove="1" noResize="1" noEditPoints="1" noAdjustHandles="1" noChangeArrowheads="1" noChangeShapeType="1" noCrop="1"/>
              </p:cNvPicPr>
              <p:nvPr/>
            </p:nvPicPr>
            <p:blipFill>
              <a:blip r:embed="rId9"/>
              <a:stretch>
                <a:fillRect/>
              </a:stretch>
            </p:blipFill>
            <p:spPr>
              <a:xfrm>
                <a:off x="1879620" y="3314210"/>
                <a:ext cx="1075541" cy="176532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Modelo 3D 8" descr="Carro Shift Cop dourado">
                <a:extLst>
                  <a:ext uri="{FF2B5EF4-FFF2-40B4-BE49-F238E27FC236}">
                    <a16:creationId xmlns:a16="http://schemas.microsoft.com/office/drawing/2014/main" id="{834F5606-4631-4E35-A232-7305B6855C54}"/>
                  </a:ext>
                </a:extLst>
              </p:cNvPr>
              <p:cNvGraphicFramePr>
                <a:graphicFrameLocks noChangeAspect="1"/>
              </p:cNvGraphicFramePr>
              <p:nvPr>
                <p:extLst>
                  <p:ext uri="{D42A27DB-BD31-4B8C-83A1-F6EECF244321}">
                    <p14:modId xmlns:p14="http://schemas.microsoft.com/office/powerpoint/2010/main" val="1090259391"/>
                  </p:ext>
                </p:extLst>
              </p:nvPr>
            </p:nvGraphicFramePr>
            <p:xfrm>
              <a:off x="4699778" y="3211073"/>
              <a:ext cx="1128667" cy="1810649"/>
            </p:xfrm>
            <a:graphic>
              <a:graphicData uri="http://schemas.microsoft.com/office/drawing/2017/model3d">
                <am3d:model3d r:embed="rId10">
                  <am3d:spPr>
                    <a:xfrm>
                      <a:off x="0" y="0"/>
                      <a:ext cx="1128667" cy="1810649"/>
                    </a:xfrm>
                    <a:prstGeom prst="rect">
                      <a:avLst/>
                    </a:prstGeom>
                  </am3d:spPr>
                  <am3d:camera>
                    <am3d:pos x="0" y="0" z="54817640"/>
                    <am3d:up dx="0" dy="36000000" dz="0"/>
                    <am3d:lookAt x="0" y="0" z="0"/>
                    <am3d:perspective fov="2700000"/>
                  </am3d:camera>
                  <am3d:trans>
                    <am3d:meterPerModelUnit n="31324832" d="1000000"/>
                    <am3d:preTrans dx="0" dy="-2048602" dz="-40594"/>
                    <am3d:scale>
                      <am3d:sx n="1000000" d="1000000"/>
                      <am3d:sy n="1000000" d="1000000"/>
                      <am3d:sz n="1000000" d="1000000"/>
                    </am3d:scale>
                    <am3d:rot ax="2380883" ay="84986" az="70481"/>
                    <am3d:postTrans dx="0" dy="0" dz="0"/>
                  </am3d:trans>
                  <am3d:raster rName="Office3DRenderer" rVer="16.0.8326">
                    <am3d:blip r:embed="rId11"/>
                  </am3d:raster>
                  <am3d:objViewport viewportSz="22288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elo 3D 8" descr="Carro Shift Cop dourado">
                <a:extLst>
                  <a:ext uri="{FF2B5EF4-FFF2-40B4-BE49-F238E27FC236}">
                    <a16:creationId xmlns:a16="http://schemas.microsoft.com/office/drawing/2014/main" id="{834F5606-4631-4E35-A232-7305B6855C54}"/>
                  </a:ext>
                </a:extLst>
              </p:cNvPr>
              <p:cNvPicPr>
                <a:picLocks noGrp="1" noRot="1" noChangeAspect="1" noMove="1" noResize="1" noEditPoints="1" noAdjustHandles="1" noChangeArrowheads="1" noChangeShapeType="1" noCrop="1"/>
              </p:cNvPicPr>
              <p:nvPr/>
            </p:nvPicPr>
            <p:blipFill>
              <a:blip r:embed="rId11"/>
              <a:stretch>
                <a:fillRect/>
              </a:stretch>
            </p:blipFill>
            <p:spPr>
              <a:xfrm>
                <a:off x="4699778" y="3211073"/>
                <a:ext cx="1128667" cy="181064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Modelo 3D 14" descr="Carro Duet branco e azul">
                <a:extLst>
                  <a:ext uri="{FF2B5EF4-FFF2-40B4-BE49-F238E27FC236}">
                    <a16:creationId xmlns:a16="http://schemas.microsoft.com/office/drawing/2014/main" id="{6EE100F1-EA5C-4A4E-B3A3-F262AB893161}"/>
                  </a:ext>
                </a:extLst>
              </p:cNvPr>
              <p:cNvGraphicFramePr>
                <a:graphicFrameLocks noChangeAspect="1"/>
              </p:cNvGraphicFramePr>
              <p:nvPr>
                <p:extLst>
                  <p:ext uri="{D42A27DB-BD31-4B8C-83A1-F6EECF244321}">
                    <p14:modId xmlns:p14="http://schemas.microsoft.com/office/powerpoint/2010/main" val="2392849531"/>
                  </p:ext>
                </p:extLst>
              </p:nvPr>
            </p:nvGraphicFramePr>
            <p:xfrm>
              <a:off x="5927673" y="3277118"/>
              <a:ext cx="1342778" cy="1761801"/>
            </p:xfrm>
            <a:graphic>
              <a:graphicData uri="http://schemas.microsoft.com/office/drawing/2017/model3d">
                <am3d:model3d r:embed="rId6">
                  <am3d:spPr>
                    <a:xfrm>
                      <a:off x="0" y="0"/>
                      <a:ext cx="1342778" cy="1761801"/>
                    </a:xfrm>
                    <a:prstGeom prst="rect">
                      <a:avLst/>
                    </a:prstGeom>
                  </am3d:spPr>
                  <am3d:camera>
                    <am3d:pos x="0" y="0" z="59388562"/>
                    <am3d:up dx="0" dy="36000000" dz="0"/>
                    <am3d:lookAt x="0" y="0" z="0"/>
                    <am3d:perspective fov="2700000"/>
                  </am3d:camera>
                  <am3d:trans>
                    <am3d:meterPerModelUnit n="34140544" d="1000000"/>
                    <am3d:preTrans dx="0" dy="-3781217" dz="-243764"/>
                    <am3d:scale>
                      <am3d:sx n="1000000" d="1000000"/>
                      <am3d:sy n="1000000" d="1000000"/>
                      <am3d:sz n="1000000" d="1000000"/>
                    </am3d:scale>
                    <am3d:rot ax="2255010" ay="236965" az="182062"/>
                    <am3d:postTrans dx="0" dy="0" dz="0"/>
                  </am3d:trans>
                  <am3d:raster rName="Office3DRenderer" rVer="16.0.8326">
                    <am3d:blip r:embed="rId12"/>
                  </am3d:raster>
                  <am3d:objViewport viewportSz="2314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Modelo 3D 14" descr="Carro Duet branco e azul">
                <a:extLst>
                  <a:ext uri="{FF2B5EF4-FFF2-40B4-BE49-F238E27FC236}">
                    <a16:creationId xmlns:a16="http://schemas.microsoft.com/office/drawing/2014/main" id="{6EE100F1-EA5C-4A4E-B3A3-F262AB893161}"/>
                  </a:ext>
                </a:extLst>
              </p:cNvPr>
              <p:cNvPicPr>
                <a:picLocks noGrp="1" noRot="1" noChangeAspect="1" noMove="1" noResize="1" noEditPoints="1" noAdjustHandles="1" noChangeArrowheads="1" noChangeShapeType="1" noCrop="1"/>
              </p:cNvPicPr>
              <p:nvPr/>
            </p:nvPicPr>
            <p:blipFill>
              <a:blip r:embed="rId12"/>
              <a:stretch>
                <a:fillRect/>
              </a:stretch>
            </p:blipFill>
            <p:spPr>
              <a:xfrm>
                <a:off x="5927673" y="3277118"/>
                <a:ext cx="1342778" cy="1761801"/>
              </a:xfrm>
              <a:prstGeom prst="rect">
                <a:avLst/>
              </a:prstGeom>
            </p:spPr>
          </p:pic>
        </mc:Fallback>
      </mc:AlternateContent>
      <p:grpSp>
        <p:nvGrpSpPr>
          <p:cNvPr id="14" name="Agrupar 13">
            <a:extLst>
              <a:ext uri="{FF2B5EF4-FFF2-40B4-BE49-F238E27FC236}">
                <a16:creationId xmlns:a16="http://schemas.microsoft.com/office/drawing/2014/main" id="{484668F2-DCAD-44D3-A833-D43C7792005A}"/>
              </a:ext>
            </a:extLst>
          </p:cNvPr>
          <p:cNvGrpSpPr/>
          <p:nvPr/>
        </p:nvGrpSpPr>
        <p:grpSpPr>
          <a:xfrm>
            <a:off x="3153233" y="3780159"/>
            <a:ext cx="0" cy="1680005"/>
            <a:chOff x="3908611" y="3786792"/>
            <a:chExt cx="0" cy="1260499"/>
          </a:xfrm>
        </p:grpSpPr>
        <p:cxnSp>
          <p:nvCxnSpPr>
            <p:cNvPr id="6" name="Conexão reta unidirecional 5">
              <a:extLst>
                <a:ext uri="{FF2B5EF4-FFF2-40B4-BE49-F238E27FC236}">
                  <a16:creationId xmlns:a16="http://schemas.microsoft.com/office/drawing/2014/main" id="{08717E55-3103-4D07-A06E-2EEAE0F9B720}"/>
                </a:ext>
              </a:extLst>
            </p:cNvPr>
            <p:cNvCxnSpPr>
              <a:cxnSpLocks/>
            </p:cNvCxnSpPr>
            <p:nvPr/>
          </p:nvCxnSpPr>
          <p:spPr>
            <a:xfrm flipV="1">
              <a:off x="3908611" y="3786792"/>
              <a:ext cx="0" cy="86256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38FFB9EA-63CB-45F0-9CE1-DFD0D0D062DF}"/>
                </a:ext>
              </a:extLst>
            </p:cNvPr>
            <p:cNvCxnSpPr>
              <a:cxnSpLocks/>
            </p:cNvCxnSpPr>
            <p:nvPr/>
          </p:nvCxnSpPr>
          <p:spPr>
            <a:xfrm flipV="1">
              <a:off x="3908611" y="4649361"/>
              <a:ext cx="0" cy="39793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1" name="CaixaDeTexto 20">
            <a:extLst>
              <a:ext uri="{FF2B5EF4-FFF2-40B4-BE49-F238E27FC236}">
                <a16:creationId xmlns:a16="http://schemas.microsoft.com/office/drawing/2014/main" id="{D2ED4AA3-1BC1-4B9C-8FE8-6FC95D48D67D}"/>
              </a:ext>
            </a:extLst>
          </p:cNvPr>
          <p:cNvSpPr txBox="1"/>
          <p:nvPr/>
        </p:nvSpPr>
        <p:spPr>
          <a:xfrm>
            <a:off x="5828445" y="5234887"/>
            <a:ext cx="914400" cy="369332"/>
          </a:xfrm>
          <a:prstGeom prst="rect">
            <a:avLst/>
          </a:prstGeom>
          <a:noFill/>
        </p:spPr>
        <p:txBody>
          <a:bodyPr wrap="square" rtlCol="0">
            <a:spAutoFit/>
          </a:bodyPr>
          <a:lstStyle/>
          <a:p>
            <a:r>
              <a:rPr lang="pt-PT" dirty="0" err="1"/>
              <a:t>Depth</a:t>
            </a:r>
            <a:endParaRPr lang="pt-PT" dirty="0"/>
          </a:p>
        </p:txBody>
      </p:sp>
      <p:cxnSp>
        <p:nvCxnSpPr>
          <p:cNvPr id="23" name="Conexão reta unidirecional 22">
            <a:extLst>
              <a:ext uri="{FF2B5EF4-FFF2-40B4-BE49-F238E27FC236}">
                <a16:creationId xmlns:a16="http://schemas.microsoft.com/office/drawing/2014/main" id="{59E4DFF2-A6A4-4CF1-AE2B-226BC1CB6396}"/>
              </a:ext>
            </a:extLst>
          </p:cNvPr>
          <p:cNvCxnSpPr>
            <a:cxnSpLocks/>
          </p:cNvCxnSpPr>
          <p:nvPr/>
        </p:nvCxnSpPr>
        <p:spPr>
          <a:xfrm flipV="1">
            <a:off x="6570049" y="5444795"/>
            <a:ext cx="519346" cy="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1" name="Agrupar 30">
            <a:extLst>
              <a:ext uri="{FF2B5EF4-FFF2-40B4-BE49-F238E27FC236}">
                <a16:creationId xmlns:a16="http://schemas.microsoft.com/office/drawing/2014/main" id="{AA4F2789-0B28-4FD5-93A3-6A8A05B3444D}"/>
              </a:ext>
            </a:extLst>
          </p:cNvPr>
          <p:cNvGrpSpPr/>
          <p:nvPr/>
        </p:nvGrpSpPr>
        <p:grpSpPr>
          <a:xfrm>
            <a:off x="4432067" y="3755478"/>
            <a:ext cx="0" cy="1680005"/>
            <a:chOff x="3908611" y="3786792"/>
            <a:chExt cx="0" cy="1260499"/>
          </a:xfrm>
        </p:grpSpPr>
        <p:cxnSp>
          <p:nvCxnSpPr>
            <p:cNvPr id="32" name="Conexão reta unidirecional 31">
              <a:extLst>
                <a:ext uri="{FF2B5EF4-FFF2-40B4-BE49-F238E27FC236}">
                  <a16:creationId xmlns:a16="http://schemas.microsoft.com/office/drawing/2014/main" id="{28057870-F144-4816-9D1F-9657D1E31748}"/>
                </a:ext>
              </a:extLst>
            </p:cNvPr>
            <p:cNvCxnSpPr>
              <a:cxnSpLocks/>
            </p:cNvCxnSpPr>
            <p:nvPr/>
          </p:nvCxnSpPr>
          <p:spPr>
            <a:xfrm flipV="1">
              <a:off x="3908611" y="3786792"/>
              <a:ext cx="0" cy="86256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exão reta unidirecional 32">
              <a:extLst>
                <a:ext uri="{FF2B5EF4-FFF2-40B4-BE49-F238E27FC236}">
                  <a16:creationId xmlns:a16="http://schemas.microsoft.com/office/drawing/2014/main" id="{6C7655BA-CB11-40F9-8F28-94DECDC7EBC2}"/>
                </a:ext>
              </a:extLst>
            </p:cNvPr>
            <p:cNvCxnSpPr>
              <a:cxnSpLocks/>
            </p:cNvCxnSpPr>
            <p:nvPr/>
          </p:nvCxnSpPr>
          <p:spPr>
            <a:xfrm flipV="1">
              <a:off x="3908611" y="4649361"/>
              <a:ext cx="0" cy="39793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4" name="CaixaDeTexto 33">
            <a:extLst>
              <a:ext uri="{FF2B5EF4-FFF2-40B4-BE49-F238E27FC236}">
                <a16:creationId xmlns:a16="http://schemas.microsoft.com/office/drawing/2014/main" id="{E6D4A125-2B13-447F-97D3-DAC76967C459}"/>
              </a:ext>
            </a:extLst>
          </p:cNvPr>
          <p:cNvSpPr txBox="1"/>
          <p:nvPr/>
        </p:nvSpPr>
        <p:spPr>
          <a:xfrm>
            <a:off x="5828444" y="5234887"/>
            <a:ext cx="3010755" cy="369332"/>
          </a:xfrm>
          <a:prstGeom prst="rect">
            <a:avLst/>
          </a:prstGeom>
          <a:noFill/>
        </p:spPr>
        <p:txBody>
          <a:bodyPr wrap="square" rtlCol="0">
            <a:spAutoFit/>
          </a:bodyPr>
          <a:lstStyle/>
          <a:p>
            <a:r>
              <a:rPr lang="pt-PT" dirty="0" err="1"/>
              <a:t>Depth</a:t>
            </a:r>
            <a:r>
              <a:rPr lang="pt-PT" dirty="0"/>
              <a:t>            (&gt; 0.30m)</a:t>
            </a:r>
          </a:p>
        </p:txBody>
      </p:sp>
      <p:pic>
        <p:nvPicPr>
          <p:cNvPr id="35" name="Picture 6">
            <a:extLst>
              <a:ext uri="{FF2B5EF4-FFF2-40B4-BE49-F238E27FC236}">
                <a16:creationId xmlns:a16="http://schemas.microsoft.com/office/drawing/2014/main" id="{F030EA96-05A0-4CCB-A066-E925DF7124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72908" y="5866517"/>
            <a:ext cx="1728192" cy="410800"/>
          </a:xfrm>
          <a:prstGeom prst="rect">
            <a:avLst/>
          </a:prstGeom>
        </p:spPr>
      </p:pic>
      <p:sp>
        <p:nvSpPr>
          <p:cNvPr id="37" name="Fita: Inclinada para Cima 36">
            <a:extLst>
              <a:ext uri="{FF2B5EF4-FFF2-40B4-BE49-F238E27FC236}">
                <a16:creationId xmlns:a16="http://schemas.microsoft.com/office/drawing/2014/main" id="{8F021E20-C2DE-4BB3-A686-7026500B0C00}"/>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3595045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ro de arrimo: Conheça mais sobre o muro de contenção em pedra">
            <a:extLst>
              <a:ext uri="{FF2B5EF4-FFF2-40B4-BE49-F238E27FC236}">
                <a16:creationId xmlns:a16="http://schemas.microsoft.com/office/drawing/2014/main" id="{159AEFEB-DA62-46D5-9738-AF4836436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05051"/>
            <a:ext cx="9144000" cy="399573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6F0BB38C-944F-4970-AC27-275189E82694}"/>
              </a:ext>
            </a:extLst>
          </p:cNvPr>
          <p:cNvSpPr>
            <a:spLocks noGrp="1"/>
          </p:cNvSpPr>
          <p:nvPr>
            <p:ph type="title"/>
          </p:nvPr>
        </p:nvSpPr>
        <p:spPr/>
        <p:txBody>
          <a:bodyPr/>
          <a:lstStyle/>
          <a:p>
            <a:r>
              <a:rPr lang="en-US" sz="2400" b="0" dirty="0"/>
              <a:t>Search</a:t>
            </a:r>
            <a:r>
              <a:rPr lang="pt-PT" sz="2400" b="0" dirty="0"/>
              <a:t> for parking spot - </a:t>
            </a:r>
            <a:r>
              <a:rPr lang="en-GB" sz="2400" b="0" dirty="0"/>
              <a:t>parallel</a:t>
            </a:r>
          </a:p>
        </p:txBody>
      </p:sp>
      <p:sp>
        <p:nvSpPr>
          <p:cNvPr id="4" name="Marcador de Posição do Número do Diapositivo 3">
            <a:extLst>
              <a:ext uri="{FF2B5EF4-FFF2-40B4-BE49-F238E27FC236}">
                <a16:creationId xmlns:a16="http://schemas.microsoft.com/office/drawing/2014/main" id="{BAEE65EB-D3B6-4D83-B44F-54CCFACFE0C2}"/>
              </a:ext>
            </a:extLst>
          </p:cNvPr>
          <p:cNvSpPr>
            <a:spLocks noGrp="1"/>
          </p:cNvSpPr>
          <p:nvPr>
            <p:ph type="sldNum" sz="quarter" idx="4"/>
          </p:nvPr>
        </p:nvSpPr>
        <p:spPr>
          <a:xfrm>
            <a:off x="3908611" y="7031589"/>
            <a:ext cx="8751455" cy="346364"/>
          </a:xfrm>
        </p:spPr>
        <p:txBody>
          <a:bodyPr/>
          <a:lstStyle/>
          <a:p>
            <a:pPr>
              <a:defRPr/>
            </a:pPr>
            <a:fld id="{B6C70261-DCF8-4A97-9502-E8EEF2364CDE}" type="slidenum">
              <a:rPr lang="en-US" smtClean="0"/>
              <a:pPr>
                <a:defRPr/>
              </a:pPr>
              <a:t>49</a:t>
            </a:fld>
            <a:endParaRPr lang="en-US" dirty="0"/>
          </a:p>
        </p:txBody>
      </p:sp>
      <p:pic>
        <p:nvPicPr>
          <p:cNvPr id="5" name="Imagem 4">
            <a:extLst>
              <a:ext uri="{FF2B5EF4-FFF2-40B4-BE49-F238E27FC236}">
                <a16:creationId xmlns:a16="http://schemas.microsoft.com/office/drawing/2014/main" id="{F368323C-6431-495D-AFA8-2E14974AE7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43802" y="4766085"/>
            <a:ext cx="2084643" cy="1216042"/>
          </a:xfrm>
          <a:prstGeom prst="rect">
            <a:avLst/>
          </a:prstGeom>
        </p:spPr>
      </p:pic>
      <mc:AlternateContent xmlns:mc="http://schemas.openxmlformats.org/markup-compatibility/2006">
        <mc:Choice xmlns:am3d="http://schemas.microsoft.com/office/drawing/2017/model3d" Requires="am3d">
          <p:graphicFrame>
            <p:nvGraphicFramePr>
              <p:cNvPr id="7" name="Modelo 3D 6" descr="Carro Duet branco e azul">
                <a:extLst>
                  <a:ext uri="{FF2B5EF4-FFF2-40B4-BE49-F238E27FC236}">
                    <a16:creationId xmlns:a16="http://schemas.microsoft.com/office/drawing/2014/main" id="{F5843C64-2FB9-4EF5-B24F-1AAFA10EF7BE}"/>
                  </a:ext>
                </a:extLst>
              </p:cNvPr>
              <p:cNvGraphicFramePr>
                <a:graphicFrameLocks noChangeAspect="1"/>
              </p:cNvGraphicFramePr>
              <p:nvPr/>
            </p:nvGraphicFramePr>
            <p:xfrm>
              <a:off x="-43360" y="3627624"/>
              <a:ext cx="1772196" cy="1054169"/>
            </p:xfrm>
            <a:graphic>
              <a:graphicData uri="http://schemas.microsoft.com/office/drawing/2017/model3d">
                <am3d:model3d r:embed="rId6">
                  <am3d:spPr>
                    <a:xfrm>
                      <a:off x="0" y="0"/>
                      <a:ext cx="1772196" cy="1054169"/>
                    </a:xfrm>
                    <a:prstGeom prst="rect">
                      <a:avLst/>
                    </a:prstGeom>
                  </am3d:spPr>
                  <am3d:camera>
                    <am3d:pos x="0" y="0" z="59388562"/>
                    <am3d:up dx="0" dy="36000000" dz="0"/>
                    <am3d:lookAt x="0" y="0" z="0"/>
                    <am3d:perspective fov="2700000"/>
                  </am3d:camera>
                  <am3d:trans>
                    <am3d:meterPerModelUnit n="34140544" d="1000000"/>
                    <am3d:preTrans dx="0" dy="-3781217" dz="-243764"/>
                    <am3d:scale>
                      <am3d:sx n="1000000" d="1000000"/>
                      <am3d:sy n="1000000" d="1000000"/>
                      <am3d:sz n="1000000" d="1000000"/>
                    </am3d:scale>
                    <am3d:rot ax="5658030" ay="4199084" az="5674559"/>
                    <am3d:postTrans dx="0" dy="0" dz="0"/>
                  </am3d:trans>
                  <am3d:raster rName="Office3DRenderer" rVer="16.0.8326">
                    <am3d:blip r:embed="rId7"/>
                  </am3d:raster>
                  <am3d:objViewport viewportSz="23141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elo 3D 6" descr="Carro Duet branco e azul">
                <a:extLst>
                  <a:ext uri="{FF2B5EF4-FFF2-40B4-BE49-F238E27FC236}">
                    <a16:creationId xmlns:a16="http://schemas.microsoft.com/office/drawing/2014/main" id="{F5843C64-2FB9-4EF5-B24F-1AAFA10EF7BE}"/>
                  </a:ext>
                </a:extLst>
              </p:cNvPr>
              <p:cNvPicPr>
                <a:picLocks noGrp="1" noRot="1" noChangeAspect="1" noMove="1" noResize="1" noEditPoints="1" noAdjustHandles="1" noChangeArrowheads="1" noChangeShapeType="1" noCrop="1"/>
              </p:cNvPicPr>
              <p:nvPr/>
            </p:nvPicPr>
            <p:blipFill>
              <a:blip r:embed="rId7"/>
              <a:stretch>
                <a:fillRect/>
              </a:stretch>
            </p:blipFill>
            <p:spPr>
              <a:xfrm>
                <a:off x="-43360" y="3627624"/>
                <a:ext cx="1772196" cy="105416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elo 3D 7" descr="Carro C7 Tuner laranja">
                <a:extLst>
                  <a:ext uri="{FF2B5EF4-FFF2-40B4-BE49-F238E27FC236}">
                    <a16:creationId xmlns:a16="http://schemas.microsoft.com/office/drawing/2014/main" id="{A628B843-8688-435B-88DD-60AA2BEF5141}"/>
                  </a:ext>
                </a:extLst>
              </p:cNvPr>
              <p:cNvGraphicFramePr>
                <a:graphicFrameLocks noChangeAspect="1"/>
              </p:cNvGraphicFramePr>
              <p:nvPr/>
            </p:nvGraphicFramePr>
            <p:xfrm>
              <a:off x="1773562" y="3786792"/>
              <a:ext cx="1970240" cy="820161"/>
            </p:xfrm>
            <a:graphic>
              <a:graphicData uri="http://schemas.microsoft.com/office/drawing/2017/model3d">
                <am3d:model3d r:embed="rId8">
                  <am3d:spPr>
                    <a:xfrm>
                      <a:off x="0" y="0"/>
                      <a:ext cx="1970240" cy="820161"/>
                    </a:xfrm>
                    <a:prstGeom prst="rect">
                      <a:avLst/>
                    </a:prstGeom>
                  </am3d:spPr>
                  <am3d:camera>
                    <am3d:pos x="0" y="0" z="54583236"/>
                    <am3d:up dx="0" dy="36000000" dz="0"/>
                    <am3d:lookAt x="0" y="0" z="0"/>
                    <am3d:perspective fov="2700000"/>
                  </am3d:camera>
                  <am3d:trans>
                    <am3d:meterPerModelUnit n="28442452" d="1000000"/>
                    <am3d:preTrans dx="0" dy="-1694585" dz="-548501"/>
                    <am3d:scale>
                      <am3d:sx n="1000000" d="1000000"/>
                      <am3d:sy n="1000000" d="1000000"/>
                      <am3d:sz n="1000000" d="1000000"/>
                    </am3d:scale>
                    <am3d:rot ax="5676177" ay="4014707" az="5700099"/>
                    <am3d:postTrans dx="0" dy="0" dz="0"/>
                  </am3d:trans>
                  <am3d:raster rName="Office3DRenderer" rVer="16.0.8326">
                    <am3d:blip r:embed="rId9"/>
                  </am3d:raster>
                  <am3d:objViewport viewportSz="21415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elo 3D 7" descr="Carro C7 Tuner laranja">
                <a:extLst>
                  <a:ext uri="{FF2B5EF4-FFF2-40B4-BE49-F238E27FC236}">
                    <a16:creationId xmlns:a16="http://schemas.microsoft.com/office/drawing/2014/main" id="{A628B843-8688-435B-88DD-60AA2BEF5141}"/>
                  </a:ext>
                </a:extLst>
              </p:cNvPr>
              <p:cNvPicPr>
                <a:picLocks noGrp="1" noRot="1" noChangeAspect="1" noMove="1" noResize="1" noEditPoints="1" noAdjustHandles="1" noChangeArrowheads="1" noChangeShapeType="1" noCrop="1"/>
              </p:cNvPicPr>
              <p:nvPr/>
            </p:nvPicPr>
            <p:blipFill>
              <a:blip r:embed="rId9"/>
              <a:stretch>
                <a:fillRect/>
              </a:stretch>
            </p:blipFill>
            <p:spPr>
              <a:xfrm>
                <a:off x="1773562" y="3786792"/>
                <a:ext cx="1970240" cy="82016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Modelo 3D 8" descr="Carro Shift Cop dourado">
                <a:extLst>
                  <a:ext uri="{FF2B5EF4-FFF2-40B4-BE49-F238E27FC236}">
                    <a16:creationId xmlns:a16="http://schemas.microsoft.com/office/drawing/2014/main" id="{834F5606-4631-4E35-A232-7305B6855C54}"/>
                  </a:ext>
                </a:extLst>
              </p:cNvPr>
              <p:cNvGraphicFramePr>
                <a:graphicFrameLocks noChangeAspect="1"/>
              </p:cNvGraphicFramePr>
              <p:nvPr/>
            </p:nvGraphicFramePr>
            <p:xfrm>
              <a:off x="5412038" y="3642933"/>
              <a:ext cx="1958400" cy="964020"/>
            </p:xfrm>
            <a:graphic>
              <a:graphicData uri="http://schemas.microsoft.com/office/drawing/2017/model3d">
                <am3d:model3d r:embed="rId10">
                  <am3d:spPr>
                    <a:xfrm>
                      <a:off x="0" y="0"/>
                      <a:ext cx="1958400" cy="964020"/>
                    </a:xfrm>
                    <a:prstGeom prst="rect">
                      <a:avLst/>
                    </a:prstGeom>
                  </am3d:spPr>
                  <am3d:camera>
                    <am3d:pos x="0" y="0" z="54817640"/>
                    <am3d:up dx="0" dy="36000000" dz="0"/>
                    <am3d:lookAt x="0" y="0" z="0"/>
                    <am3d:perspective fov="2700000"/>
                  </am3d:camera>
                  <am3d:trans>
                    <am3d:meterPerModelUnit n="31324832" d="1000000"/>
                    <am3d:preTrans dx="0" dy="-2048602" dz="-40594"/>
                    <am3d:scale>
                      <am3d:sx n="1000000" d="1000000"/>
                      <am3d:sy n="1000000" d="1000000"/>
                      <am3d:sz n="1000000" d="1000000"/>
                    </am3d:scale>
                    <am3d:rot ax="8487258" ay="4139241" az="8601578"/>
                    <am3d:postTrans dx="0" dy="0" dz="0"/>
                  </am3d:trans>
                  <am3d:raster rName="Office3DRenderer" rVer="16.0.8326">
                    <am3d:blip r:embed="rId11"/>
                  </am3d:raster>
                  <am3d:objViewport viewportSz="22288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Modelo 3D 8" descr="Carro Shift Cop dourado">
                <a:extLst>
                  <a:ext uri="{FF2B5EF4-FFF2-40B4-BE49-F238E27FC236}">
                    <a16:creationId xmlns:a16="http://schemas.microsoft.com/office/drawing/2014/main" id="{834F5606-4631-4E35-A232-7305B6855C54}"/>
                  </a:ext>
                </a:extLst>
              </p:cNvPr>
              <p:cNvPicPr>
                <a:picLocks noGrp="1" noRot="1" noChangeAspect="1" noMove="1" noResize="1" noEditPoints="1" noAdjustHandles="1" noChangeArrowheads="1" noChangeShapeType="1" noCrop="1"/>
              </p:cNvPicPr>
              <p:nvPr/>
            </p:nvPicPr>
            <p:blipFill>
              <a:blip r:embed="rId11"/>
              <a:stretch>
                <a:fillRect/>
              </a:stretch>
            </p:blipFill>
            <p:spPr>
              <a:xfrm>
                <a:off x="5412038" y="3642933"/>
                <a:ext cx="1958400" cy="96402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5" name="Modelo 3D 14" descr="Carro Duet branco e azul">
                <a:extLst>
                  <a:ext uri="{FF2B5EF4-FFF2-40B4-BE49-F238E27FC236}">
                    <a16:creationId xmlns:a16="http://schemas.microsoft.com/office/drawing/2014/main" id="{6EE100F1-EA5C-4A4E-B3A3-F262AB893161}"/>
                  </a:ext>
                </a:extLst>
              </p:cNvPr>
              <p:cNvGraphicFramePr>
                <a:graphicFrameLocks noChangeAspect="1"/>
              </p:cNvGraphicFramePr>
              <p:nvPr/>
            </p:nvGraphicFramePr>
            <p:xfrm>
              <a:off x="7430576" y="3590163"/>
              <a:ext cx="1797907" cy="1016790"/>
            </p:xfrm>
            <a:graphic>
              <a:graphicData uri="http://schemas.microsoft.com/office/drawing/2017/model3d">
                <am3d:model3d r:embed="rId6">
                  <am3d:spPr>
                    <a:xfrm>
                      <a:off x="0" y="0"/>
                      <a:ext cx="1797907" cy="1016790"/>
                    </a:xfrm>
                    <a:prstGeom prst="rect">
                      <a:avLst/>
                    </a:prstGeom>
                  </am3d:spPr>
                  <am3d:camera>
                    <am3d:pos x="0" y="0" z="59388562"/>
                    <am3d:up dx="0" dy="36000000" dz="0"/>
                    <am3d:lookAt x="0" y="0" z="0"/>
                    <am3d:perspective fov="2700000"/>
                  </am3d:camera>
                  <am3d:trans>
                    <am3d:meterPerModelUnit n="34140544" d="1000000"/>
                    <am3d:preTrans dx="0" dy="-3781217" dz="-243764"/>
                    <am3d:scale>
                      <am3d:sx n="1000000" d="1000000"/>
                      <am3d:sy n="1000000" d="1000000"/>
                      <am3d:sz n="1000000" d="1000000"/>
                    </am3d:scale>
                    <am3d:rot ax="7926254" ay="4532231" az="7981404"/>
                    <am3d:postTrans dx="0" dy="0" dz="0"/>
                  </am3d:trans>
                  <am3d:raster rName="Office3DRenderer" rVer="16.0.8326">
                    <am3d:blip r:embed="rId12"/>
                  </am3d:raster>
                  <am3d:objViewport viewportSz="2314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Modelo 3D 14" descr="Carro Duet branco e azul">
                <a:extLst>
                  <a:ext uri="{FF2B5EF4-FFF2-40B4-BE49-F238E27FC236}">
                    <a16:creationId xmlns:a16="http://schemas.microsoft.com/office/drawing/2014/main" id="{6EE100F1-EA5C-4A4E-B3A3-F262AB893161}"/>
                  </a:ext>
                </a:extLst>
              </p:cNvPr>
              <p:cNvPicPr>
                <a:picLocks noGrp="1" noRot="1" noChangeAspect="1" noMove="1" noResize="1" noEditPoints="1" noAdjustHandles="1" noChangeArrowheads="1" noChangeShapeType="1" noCrop="1"/>
              </p:cNvPicPr>
              <p:nvPr/>
            </p:nvPicPr>
            <p:blipFill>
              <a:blip r:embed="rId12"/>
              <a:stretch>
                <a:fillRect/>
              </a:stretch>
            </p:blipFill>
            <p:spPr>
              <a:xfrm>
                <a:off x="7430576" y="3590163"/>
                <a:ext cx="1797907" cy="1016790"/>
              </a:xfrm>
              <a:prstGeom prst="rect">
                <a:avLst/>
              </a:prstGeom>
            </p:spPr>
          </p:pic>
        </mc:Fallback>
      </mc:AlternateContent>
      <p:grpSp>
        <p:nvGrpSpPr>
          <p:cNvPr id="14" name="Agrupar 13">
            <a:extLst>
              <a:ext uri="{FF2B5EF4-FFF2-40B4-BE49-F238E27FC236}">
                <a16:creationId xmlns:a16="http://schemas.microsoft.com/office/drawing/2014/main" id="{484668F2-DCAD-44D3-A833-D43C7792005A}"/>
              </a:ext>
            </a:extLst>
          </p:cNvPr>
          <p:cNvGrpSpPr/>
          <p:nvPr/>
        </p:nvGrpSpPr>
        <p:grpSpPr>
          <a:xfrm>
            <a:off x="4147147" y="3786792"/>
            <a:ext cx="0" cy="1252074"/>
            <a:chOff x="3908611" y="3786792"/>
            <a:chExt cx="0" cy="1252074"/>
          </a:xfrm>
        </p:grpSpPr>
        <p:cxnSp>
          <p:nvCxnSpPr>
            <p:cNvPr id="6" name="Conexão reta unidirecional 5">
              <a:extLst>
                <a:ext uri="{FF2B5EF4-FFF2-40B4-BE49-F238E27FC236}">
                  <a16:creationId xmlns:a16="http://schemas.microsoft.com/office/drawing/2014/main" id="{08717E55-3103-4D07-A06E-2EEAE0F9B720}"/>
                </a:ext>
              </a:extLst>
            </p:cNvPr>
            <p:cNvCxnSpPr>
              <a:cxnSpLocks/>
            </p:cNvCxnSpPr>
            <p:nvPr/>
          </p:nvCxnSpPr>
          <p:spPr>
            <a:xfrm flipV="1">
              <a:off x="3908611" y="3786792"/>
              <a:ext cx="0" cy="82016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38FFB9EA-63CB-45F0-9CE1-DFD0D0D062DF}"/>
                </a:ext>
              </a:extLst>
            </p:cNvPr>
            <p:cNvCxnSpPr>
              <a:cxnSpLocks/>
            </p:cNvCxnSpPr>
            <p:nvPr/>
          </p:nvCxnSpPr>
          <p:spPr>
            <a:xfrm flipV="1">
              <a:off x="3908611" y="4553945"/>
              <a:ext cx="0" cy="484921"/>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 name="Agrupar 11">
            <a:extLst>
              <a:ext uri="{FF2B5EF4-FFF2-40B4-BE49-F238E27FC236}">
                <a16:creationId xmlns:a16="http://schemas.microsoft.com/office/drawing/2014/main" id="{7EA325B1-F67C-473E-BD5F-3B60E8D1E789}"/>
              </a:ext>
            </a:extLst>
          </p:cNvPr>
          <p:cNvGrpSpPr/>
          <p:nvPr/>
        </p:nvGrpSpPr>
        <p:grpSpPr>
          <a:xfrm>
            <a:off x="5346469" y="3780167"/>
            <a:ext cx="0" cy="1252074"/>
            <a:chOff x="5134436" y="3780167"/>
            <a:chExt cx="0" cy="1252074"/>
          </a:xfrm>
        </p:grpSpPr>
        <p:cxnSp>
          <p:nvCxnSpPr>
            <p:cNvPr id="16" name="Conexão reta unidirecional 15">
              <a:extLst>
                <a:ext uri="{FF2B5EF4-FFF2-40B4-BE49-F238E27FC236}">
                  <a16:creationId xmlns:a16="http://schemas.microsoft.com/office/drawing/2014/main" id="{73998549-1E3F-402D-9D41-66B6802F03E0}"/>
                </a:ext>
              </a:extLst>
            </p:cNvPr>
            <p:cNvCxnSpPr>
              <a:cxnSpLocks/>
            </p:cNvCxnSpPr>
            <p:nvPr/>
          </p:nvCxnSpPr>
          <p:spPr>
            <a:xfrm flipV="1">
              <a:off x="5134436" y="3780167"/>
              <a:ext cx="0" cy="82016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xão reta unidirecional 16">
              <a:extLst>
                <a:ext uri="{FF2B5EF4-FFF2-40B4-BE49-F238E27FC236}">
                  <a16:creationId xmlns:a16="http://schemas.microsoft.com/office/drawing/2014/main" id="{61E8AFA3-8014-4B0F-B654-4F2CA00645F9}"/>
                </a:ext>
              </a:extLst>
            </p:cNvPr>
            <p:cNvCxnSpPr>
              <a:cxnSpLocks/>
            </p:cNvCxnSpPr>
            <p:nvPr/>
          </p:nvCxnSpPr>
          <p:spPr>
            <a:xfrm flipV="1">
              <a:off x="5134436" y="4547320"/>
              <a:ext cx="0" cy="484921"/>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9" name="Conexão reta unidirecional 18">
            <a:extLst>
              <a:ext uri="{FF2B5EF4-FFF2-40B4-BE49-F238E27FC236}">
                <a16:creationId xmlns:a16="http://schemas.microsoft.com/office/drawing/2014/main" id="{02D9D806-3EDE-4170-8994-036AB3D74AA9}"/>
              </a:ext>
            </a:extLst>
          </p:cNvPr>
          <p:cNvCxnSpPr>
            <a:cxnSpLocks/>
          </p:cNvCxnSpPr>
          <p:nvPr/>
        </p:nvCxnSpPr>
        <p:spPr>
          <a:xfrm>
            <a:off x="3578087" y="5355221"/>
            <a:ext cx="513976" cy="1"/>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D2ED4AA3-1BC1-4B9C-8FE8-6FC95D48D67D}"/>
              </a:ext>
            </a:extLst>
          </p:cNvPr>
          <p:cNvSpPr txBox="1"/>
          <p:nvPr/>
        </p:nvSpPr>
        <p:spPr>
          <a:xfrm>
            <a:off x="5828444" y="5234887"/>
            <a:ext cx="3010755" cy="646331"/>
          </a:xfrm>
          <a:prstGeom prst="rect">
            <a:avLst/>
          </a:prstGeom>
          <a:noFill/>
        </p:spPr>
        <p:txBody>
          <a:bodyPr wrap="square" rtlCol="0">
            <a:spAutoFit/>
          </a:bodyPr>
          <a:lstStyle/>
          <a:p>
            <a:r>
              <a:rPr lang="pt-PT" dirty="0" err="1"/>
              <a:t>Depth</a:t>
            </a:r>
            <a:r>
              <a:rPr lang="pt-PT" dirty="0"/>
              <a:t>            (&gt; 0.15 m)</a:t>
            </a:r>
          </a:p>
          <a:p>
            <a:r>
              <a:rPr lang="pt-PT" dirty="0"/>
              <a:t>Gap               (0.10 m)</a:t>
            </a:r>
          </a:p>
        </p:txBody>
      </p:sp>
      <p:cxnSp>
        <p:nvCxnSpPr>
          <p:cNvPr id="23" name="Conexão reta unidirecional 22">
            <a:extLst>
              <a:ext uri="{FF2B5EF4-FFF2-40B4-BE49-F238E27FC236}">
                <a16:creationId xmlns:a16="http://schemas.microsoft.com/office/drawing/2014/main" id="{59E4DFF2-A6A4-4CF1-AE2B-226BC1CB6396}"/>
              </a:ext>
            </a:extLst>
          </p:cNvPr>
          <p:cNvCxnSpPr>
            <a:cxnSpLocks/>
          </p:cNvCxnSpPr>
          <p:nvPr/>
        </p:nvCxnSpPr>
        <p:spPr>
          <a:xfrm flipV="1">
            <a:off x="6570049" y="5444795"/>
            <a:ext cx="519346" cy="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exão reta unidirecional 24">
            <a:extLst>
              <a:ext uri="{FF2B5EF4-FFF2-40B4-BE49-F238E27FC236}">
                <a16:creationId xmlns:a16="http://schemas.microsoft.com/office/drawing/2014/main" id="{EECD1F9D-364D-4DB9-9362-CAA7169B814A}"/>
              </a:ext>
            </a:extLst>
          </p:cNvPr>
          <p:cNvCxnSpPr>
            <a:cxnSpLocks/>
          </p:cNvCxnSpPr>
          <p:nvPr/>
        </p:nvCxnSpPr>
        <p:spPr>
          <a:xfrm>
            <a:off x="6572734" y="5663006"/>
            <a:ext cx="513976" cy="1"/>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6">
            <a:extLst>
              <a:ext uri="{FF2B5EF4-FFF2-40B4-BE49-F238E27FC236}">
                <a16:creationId xmlns:a16="http://schemas.microsoft.com/office/drawing/2014/main" id="{D308180E-63BA-4F3E-8AC3-A9C8473BB4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72908" y="5851526"/>
            <a:ext cx="1728192" cy="410800"/>
          </a:xfrm>
          <a:prstGeom prst="rect">
            <a:avLst/>
          </a:prstGeom>
        </p:spPr>
      </p:pic>
      <p:sp>
        <p:nvSpPr>
          <p:cNvPr id="24" name="Fita: Inclinada para Cima 23">
            <a:extLst>
              <a:ext uri="{FF2B5EF4-FFF2-40B4-BE49-F238E27FC236}">
                <a16:creationId xmlns:a16="http://schemas.microsoft.com/office/drawing/2014/main" id="{771D8ADD-A6B2-4C43-903A-907AA8217030}"/>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922199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93AC66-4ADD-4C6D-B3FB-ABB2DA68B74F}"/>
              </a:ext>
            </a:extLst>
          </p:cNvPr>
          <p:cNvSpPr txBox="1"/>
          <p:nvPr/>
        </p:nvSpPr>
        <p:spPr>
          <a:xfrm>
            <a:off x="537587" y="1183624"/>
            <a:ext cx="4572000" cy="369332"/>
          </a:xfrm>
          <a:prstGeom prst="rect">
            <a:avLst/>
          </a:prstGeom>
          <a:noFill/>
        </p:spPr>
        <p:txBody>
          <a:bodyPr wrap="square">
            <a:spAutoFit/>
          </a:bodyPr>
          <a:lstStyle/>
          <a:p>
            <a:pPr algn="l"/>
            <a:r>
              <a:rPr lang="pt-PT" sz="1800" b="0" i="0" u="none" strike="noStrike" baseline="0" dirty="0">
                <a:solidFill>
                  <a:srgbClr val="000000"/>
                </a:solidFill>
                <a:latin typeface="Calibri" panose="020F0502020204030204" pitchFamily="34" charset="0"/>
              </a:rPr>
              <a:t>. </a:t>
            </a:r>
            <a:endParaRPr lang="pt-PT" dirty="0"/>
          </a:p>
        </p:txBody>
      </p:sp>
      <p:sp>
        <p:nvSpPr>
          <p:cNvPr id="5" name="CaixaDeTexto 4">
            <a:extLst>
              <a:ext uri="{FF2B5EF4-FFF2-40B4-BE49-F238E27FC236}">
                <a16:creationId xmlns:a16="http://schemas.microsoft.com/office/drawing/2014/main" id="{AA96BF0B-6D86-47FF-86B2-7F80750FFC90}"/>
              </a:ext>
            </a:extLst>
          </p:cNvPr>
          <p:cNvSpPr txBox="1"/>
          <p:nvPr/>
        </p:nvSpPr>
        <p:spPr>
          <a:xfrm>
            <a:off x="1301592" y="5882511"/>
            <a:ext cx="7615989" cy="276999"/>
          </a:xfrm>
          <a:prstGeom prst="rect">
            <a:avLst/>
          </a:prstGeom>
          <a:noFill/>
        </p:spPr>
        <p:txBody>
          <a:bodyPr wrap="square">
            <a:spAutoFit/>
          </a:bodyPr>
          <a:lstStyle/>
          <a:p>
            <a:r>
              <a:rPr lang="pt-PT" sz="1200" dirty="0">
                <a:hlinkClick r:id="rId3"/>
              </a:rPr>
              <a:t>https://publications.jrc.ec.europa.eu/repository/bitstream/JRC104188/jrc104188_computhinkreport.pdf</a:t>
            </a:r>
            <a:endParaRPr lang="pt-PT" sz="1200" dirty="0"/>
          </a:p>
        </p:txBody>
      </p:sp>
      <p:pic>
        <p:nvPicPr>
          <p:cNvPr id="7" name="Imagem 6">
            <a:extLst>
              <a:ext uri="{FF2B5EF4-FFF2-40B4-BE49-F238E27FC236}">
                <a16:creationId xmlns:a16="http://schemas.microsoft.com/office/drawing/2014/main" id="{C3D408A4-2ADA-4C62-9B33-604D33A09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987" y="983145"/>
            <a:ext cx="3437197" cy="4891709"/>
          </a:xfrm>
          <a:prstGeom prst="rect">
            <a:avLst/>
          </a:prstGeom>
          <a:ln>
            <a:noFill/>
          </a:ln>
          <a:effectLst>
            <a:outerShdw blurRad="292100" dist="139700" dir="2700000" algn="tl" rotWithShape="0">
              <a:srgbClr val="333333">
                <a:alpha val="65000"/>
              </a:srgbClr>
            </a:outerShdw>
          </a:effectLst>
        </p:spPr>
      </p:pic>
      <p:sp>
        <p:nvSpPr>
          <p:cNvPr id="10" name="Título 1">
            <a:extLst>
              <a:ext uri="{FF2B5EF4-FFF2-40B4-BE49-F238E27FC236}">
                <a16:creationId xmlns:a16="http://schemas.microsoft.com/office/drawing/2014/main" id="{10DA80C2-E6A1-46C2-B0E5-061D29B5B711}"/>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85DE31B4-EF86-458F-9896-F3EB4492955D}"/>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782748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44319B3-5AEA-4402-B3CE-52B38933E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779" y="1150673"/>
            <a:ext cx="5888119" cy="4014627"/>
          </a:xfrm>
          <a:prstGeom prst="rect">
            <a:avLst/>
          </a:prstGeom>
          <a:ln>
            <a:noFill/>
          </a:ln>
          <a:effectLst>
            <a:outerShdw blurRad="292100" dist="139700" dir="2700000" algn="tl" rotWithShape="0">
              <a:srgbClr val="333333">
                <a:alpha val="65000"/>
              </a:srgbClr>
            </a:outerShdw>
          </a:effectLst>
        </p:spPr>
      </p:pic>
      <p:sp>
        <p:nvSpPr>
          <p:cNvPr id="4" name="Título 1">
            <a:extLst>
              <a:ext uri="{FF2B5EF4-FFF2-40B4-BE49-F238E27FC236}">
                <a16:creationId xmlns:a16="http://schemas.microsoft.com/office/drawing/2014/main" id="{DD464926-BEBC-4FDF-A686-FAAA9FBBE44A}"/>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r>
              <a:rPr lang="en-US" sz="2400" b="0" kern="0" dirty="0"/>
              <a:t>Search for </a:t>
            </a:r>
            <a:r>
              <a:rPr lang="pt-PT" sz="2400" b="0" kern="0" dirty="0"/>
              <a:t>parking spot</a:t>
            </a:r>
          </a:p>
        </p:txBody>
      </p:sp>
      <p:pic>
        <p:nvPicPr>
          <p:cNvPr id="5" name="Picture 6">
            <a:extLst>
              <a:ext uri="{FF2B5EF4-FFF2-40B4-BE49-F238E27FC236}">
                <a16:creationId xmlns:a16="http://schemas.microsoft.com/office/drawing/2014/main" id="{FF6410AE-D06D-42B4-8E68-FB86C5F56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7" name="Fita: Inclinada para Cima 6">
            <a:extLst>
              <a:ext uri="{FF2B5EF4-FFF2-40B4-BE49-F238E27FC236}">
                <a16:creationId xmlns:a16="http://schemas.microsoft.com/office/drawing/2014/main" id="{3B90C6E9-4483-44C1-B22D-234DF693472F}"/>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Tree>
    <p:extLst>
      <p:ext uri="{BB962C8B-B14F-4D97-AF65-F5344CB8AC3E}">
        <p14:creationId xmlns:p14="http://schemas.microsoft.com/office/powerpoint/2010/main" val="508084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45DF050-01D7-4AD5-9F18-C4756DD1D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sp>
        <p:nvSpPr>
          <p:cNvPr id="5" name="Fita: Inclinada para Cima 4">
            <a:extLst>
              <a:ext uri="{FF2B5EF4-FFF2-40B4-BE49-F238E27FC236}">
                <a16:creationId xmlns:a16="http://schemas.microsoft.com/office/drawing/2014/main" id="{4AF4B354-E5CD-4532-AA20-A1D0E4B2719F}"/>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2</a:t>
            </a:r>
          </a:p>
        </p:txBody>
      </p:sp>
      <p:sp>
        <p:nvSpPr>
          <p:cNvPr id="6" name="Título 1">
            <a:extLst>
              <a:ext uri="{FF2B5EF4-FFF2-40B4-BE49-F238E27FC236}">
                <a16:creationId xmlns:a16="http://schemas.microsoft.com/office/drawing/2014/main" id="{33C6A5C5-FD3D-4133-B8DA-3BCB8C10FDB8}"/>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r>
              <a:rPr lang="pt-PT" sz="2400" b="0" kern="0"/>
              <a:t>Full algorithm implementation</a:t>
            </a:r>
            <a:endParaRPr lang="pt-PT" sz="2400" b="0" kern="0" dirty="0"/>
          </a:p>
        </p:txBody>
      </p:sp>
      <p:pic>
        <p:nvPicPr>
          <p:cNvPr id="7" name="Picture 6">
            <a:extLst>
              <a:ext uri="{FF2B5EF4-FFF2-40B4-BE49-F238E27FC236}">
                <a16:creationId xmlns:a16="http://schemas.microsoft.com/office/drawing/2014/main" id="{FDB480A1-D1FE-4796-B821-A94976B09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002" y="1423988"/>
            <a:ext cx="6776470" cy="3715508"/>
          </a:xfrm>
          <a:prstGeom prst="rect">
            <a:avLst/>
          </a:prstGeom>
        </p:spPr>
      </p:pic>
    </p:spTree>
    <p:extLst>
      <p:ext uri="{BB962C8B-B14F-4D97-AF65-F5344CB8AC3E}">
        <p14:creationId xmlns:p14="http://schemas.microsoft.com/office/powerpoint/2010/main" val="328242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EC6ED85-8161-49A4-B7B1-6F423853B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908" y="5536736"/>
            <a:ext cx="1728192" cy="410800"/>
          </a:xfrm>
          <a:prstGeom prst="rect">
            <a:avLst/>
          </a:prstGeom>
        </p:spPr>
      </p:pic>
      <p:pic>
        <p:nvPicPr>
          <p:cNvPr id="6" name="Picture 2" descr="Atenção fundo png &amp;amp; imagem png - Fotografia de Stock - obrigado por sua  atenção png transparente grátis">
            <a:extLst>
              <a:ext uri="{FF2B5EF4-FFF2-40B4-BE49-F238E27FC236}">
                <a16:creationId xmlns:a16="http://schemas.microsoft.com/office/drawing/2014/main" id="{83C4763A-5013-44AA-8610-3084110701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3750" l="3462" r="96154">
                        <a14:foregroundMark x1="85000" y1="27917" x2="85000" y2="27917"/>
                        <a14:foregroundMark x1="81923" y1="27917" x2="81923" y2="27917"/>
                        <a14:foregroundMark x1="93077" y1="35000" x2="93077" y2="35000"/>
                        <a14:foregroundMark x1="56154" y1="5000" x2="56154" y2="5000"/>
                        <a14:foregroundMark x1="11154" y1="33333" x2="11154" y2="33333"/>
                        <a14:foregroundMark x1="3846" y1="55000" x2="3846" y2="55000"/>
                        <a14:foregroundMark x1="40000" y1="93750" x2="40000" y2="93750"/>
                        <a14:foregroundMark x1="96154" y1="48333" x2="96154"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3240597" y="2267284"/>
            <a:ext cx="2662805" cy="2457974"/>
          </a:xfrm>
          <a:prstGeom prst="rect">
            <a:avLst/>
          </a:prstGeom>
          <a:noFill/>
          <a:extLst>
            <a:ext uri="{909E8E84-426E-40DD-AFC4-6F175D3DCCD1}">
              <a14:hiddenFill xmlns:a14="http://schemas.microsoft.com/office/drawing/2010/main">
                <a:solidFill>
                  <a:srgbClr val="FFFFFF"/>
                </a:solidFill>
              </a14:hiddenFill>
            </a:ext>
          </a:extLst>
        </p:spPr>
      </p:pic>
      <p:sp>
        <p:nvSpPr>
          <p:cNvPr id="9" name="Subtítulo 2">
            <a:extLst>
              <a:ext uri="{FF2B5EF4-FFF2-40B4-BE49-F238E27FC236}">
                <a16:creationId xmlns:a16="http://schemas.microsoft.com/office/drawing/2014/main" id="{2D2ECABC-073E-469D-A11F-543372C6A9CE}"/>
              </a:ext>
            </a:extLst>
          </p:cNvPr>
          <p:cNvSpPr>
            <a:spLocks noGrp="1"/>
          </p:cNvSpPr>
          <p:nvPr>
            <p:ph type="subTitle" idx="1"/>
          </p:nvPr>
        </p:nvSpPr>
        <p:spPr>
          <a:xfrm>
            <a:off x="335203" y="1424309"/>
            <a:ext cx="8458200" cy="684260"/>
          </a:xfrm>
        </p:spPr>
        <p:txBody>
          <a:bodyPr/>
          <a:lstStyle/>
          <a:p>
            <a:r>
              <a:rPr lang="pt-PT" dirty="0"/>
              <a:t>Sharing Inspiration 2021 – </a:t>
            </a:r>
            <a:r>
              <a:rPr lang="pt-PT" dirty="0" err="1"/>
              <a:t>September</a:t>
            </a:r>
            <a:r>
              <a:rPr lang="pt-PT" dirty="0"/>
              <a:t> 16</a:t>
            </a:r>
          </a:p>
          <a:p>
            <a:r>
              <a:rPr lang="pt-PT" sz="1400" dirty="0"/>
              <a:t>Alexandre Gomes, T3 Europe, T3-APM Portugal</a:t>
            </a:r>
          </a:p>
          <a:p>
            <a:r>
              <a:rPr lang="pt-PT" sz="1200" dirty="0"/>
              <a:t>alexandre.gomes@aeoj.org</a:t>
            </a:r>
          </a:p>
        </p:txBody>
      </p:sp>
      <p:sp>
        <p:nvSpPr>
          <p:cNvPr id="12" name="Título 1">
            <a:extLst>
              <a:ext uri="{FF2B5EF4-FFF2-40B4-BE49-F238E27FC236}">
                <a16:creationId xmlns:a16="http://schemas.microsoft.com/office/drawing/2014/main" id="{CC835086-781E-4FCD-B845-023E41F82EC6}"/>
              </a:ext>
            </a:extLst>
          </p:cNvPr>
          <p:cNvSpPr txBox="1">
            <a:spLocks/>
          </p:cNvSpPr>
          <p:nvPr/>
        </p:nvSpPr>
        <p:spPr bwMode="auto">
          <a:xfrm>
            <a:off x="342900" y="685800"/>
            <a:ext cx="8458200" cy="643466"/>
          </a:xfrm>
          <a:prstGeom prst="rect">
            <a:avLst/>
          </a:prstGeom>
          <a:noFill/>
          <a:ln w="9525">
            <a:noFill/>
            <a:miter lim="800000"/>
            <a:headEnd/>
            <a:tailEnd/>
          </a:ln>
        </p:spPr>
        <p:txBody>
          <a:bodyPr vert="horz" wrap="square" lIns="0" tIns="38088" rIns="76179" bIns="0" numCol="1" anchor="b" anchorCtr="0" compatLnSpc="1">
            <a:prstTxWarp prst="textNoShape">
              <a:avLst/>
            </a:prstTxWarp>
          </a:bodyPr>
          <a:lstStyle>
            <a:lvl1pPr algn="l" rtl="0" eaLnBrk="1" fontAlgn="base" hangingPunct="1">
              <a:lnSpc>
                <a:spcPct val="85000"/>
              </a:lnSpc>
              <a:spcBef>
                <a:spcPct val="0"/>
              </a:spcBef>
              <a:spcAft>
                <a:spcPct val="0"/>
              </a:spcAft>
              <a:defRPr sz="33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r>
              <a:rPr lang="en-US" sz="2400" dirty="0"/>
              <a:t>STEM      projects     as    a    vehicle     for    integrating </a:t>
            </a:r>
            <a:br>
              <a:rPr lang="en-US" sz="2400" dirty="0"/>
            </a:br>
            <a:r>
              <a:rPr lang="en-US" sz="2400" i="1" dirty="0"/>
              <a:t>Computational Thinking </a:t>
            </a:r>
            <a:r>
              <a:rPr lang="en-US" sz="2400" dirty="0"/>
              <a:t>into the curriculum</a:t>
            </a:r>
            <a:endParaRPr lang="pt-PT" sz="2400" kern="0" dirty="0"/>
          </a:p>
        </p:txBody>
      </p:sp>
    </p:spTree>
    <p:extLst>
      <p:ext uri="{BB962C8B-B14F-4D97-AF65-F5344CB8AC3E}">
        <p14:creationId xmlns:p14="http://schemas.microsoft.com/office/powerpoint/2010/main" val="61117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F318E028-FBF2-4C86-B911-EB490C83553A}"/>
              </a:ext>
            </a:extLst>
          </p:cNvPr>
          <p:cNvSpPr txBox="1"/>
          <p:nvPr/>
        </p:nvSpPr>
        <p:spPr>
          <a:xfrm>
            <a:off x="1059289" y="5242232"/>
            <a:ext cx="7043895" cy="800219"/>
          </a:xfrm>
          <a:prstGeom prst="rect">
            <a:avLst/>
          </a:prstGeom>
          <a:noFill/>
        </p:spPr>
        <p:txBody>
          <a:bodyPr wrap="square">
            <a:spAutoFit/>
          </a:bodyPr>
          <a:lstStyle/>
          <a:p>
            <a:pPr algn="l"/>
            <a:endParaRPr lang="pt-PT" sz="1400" b="0" i="0" u="none" strike="noStrike" baseline="0" dirty="0">
              <a:solidFill>
                <a:srgbClr val="000000"/>
              </a:solidFill>
              <a:latin typeface="Calibri" panose="020F0502020204030204" pitchFamily="34" charset="0"/>
            </a:endParaRPr>
          </a:p>
          <a:p>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Bocconi</a:t>
            </a:r>
            <a:r>
              <a:rPr lang="pt-PT" sz="1400" b="0" i="0" u="none" strike="noStrike" baseline="0" dirty="0">
                <a:solidFill>
                  <a:srgbClr val="000000"/>
                </a:solidFill>
                <a:latin typeface="Calibri" panose="020F0502020204030204" pitchFamily="34" charset="0"/>
              </a:rPr>
              <a:t>, S., </a:t>
            </a:r>
            <a:r>
              <a:rPr lang="pt-PT" sz="1400" b="0" i="0" u="none" strike="noStrike" baseline="0" dirty="0" err="1">
                <a:solidFill>
                  <a:srgbClr val="000000"/>
                </a:solidFill>
                <a:latin typeface="Calibri" panose="020F0502020204030204" pitchFamily="34" charset="0"/>
              </a:rPr>
              <a:t>Chioccariello</a:t>
            </a:r>
            <a:r>
              <a:rPr lang="pt-PT" sz="1400" b="0" i="0" u="none" strike="noStrike" baseline="0" dirty="0">
                <a:solidFill>
                  <a:srgbClr val="000000"/>
                </a:solidFill>
                <a:latin typeface="Calibri" panose="020F0502020204030204" pitchFamily="34" charset="0"/>
              </a:rPr>
              <a:t>, A., </a:t>
            </a:r>
            <a:r>
              <a:rPr lang="pt-PT" sz="1400" b="0" i="0" u="none" strike="noStrike" baseline="0" dirty="0" err="1">
                <a:solidFill>
                  <a:srgbClr val="000000"/>
                </a:solidFill>
                <a:latin typeface="Calibri" panose="020F0502020204030204" pitchFamily="34" charset="0"/>
              </a:rPr>
              <a:t>Dettori</a:t>
            </a:r>
            <a:r>
              <a:rPr lang="pt-PT" sz="1400" b="0" i="0" u="none" strike="noStrike" baseline="0" dirty="0">
                <a:solidFill>
                  <a:srgbClr val="000000"/>
                </a:solidFill>
                <a:latin typeface="Calibri" panose="020F0502020204030204" pitchFamily="34" charset="0"/>
              </a:rPr>
              <a:t>, G., Ferrari, A., </a:t>
            </a:r>
            <a:r>
              <a:rPr lang="pt-PT" sz="1400" b="0" i="0" u="none" strike="noStrike" baseline="0" dirty="0" err="1">
                <a:solidFill>
                  <a:srgbClr val="000000"/>
                </a:solidFill>
                <a:latin typeface="Calibri" panose="020F0502020204030204" pitchFamily="34" charset="0"/>
              </a:rPr>
              <a:t>Engelhardt</a:t>
            </a:r>
            <a:r>
              <a:rPr lang="pt-PT" sz="1400" b="0" i="0" u="none" strike="noStrike" baseline="0" dirty="0">
                <a:solidFill>
                  <a:srgbClr val="000000"/>
                </a:solidFill>
                <a:latin typeface="Calibri" panose="020F0502020204030204" pitchFamily="34" charset="0"/>
              </a:rPr>
              <a:t>, K. (2016). </a:t>
            </a:r>
            <a:r>
              <a:rPr lang="pt-PT" sz="1400" b="0" i="1" u="none" strike="noStrike" baseline="0" dirty="0" err="1">
                <a:solidFill>
                  <a:srgbClr val="000000"/>
                </a:solidFill>
                <a:latin typeface="Calibri" panose="020F0502020204030204" pitchFamily="34" charset="0"/>
              </a:rPr>
              <a:t>Developing</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computational</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thinking</a:t>
            </a:r>
            <a:r>
              <a:rPr lang="pt-PT" sz="1400" b="0" i="1" u="none" strike="noStrike" baseline="0" dirty="0">
                <a:solidFill>
                  <a:srgbClr val="000000"/>
                </a:solidFill>
                <a:latin typeface="Calibri" panose="020F0502020204030204" pitchFamily="34" charset="0"/>
              </a:rPr>
              <a:t> in </a:t>
            </a:r>
            <a:r>
              <a:rPr lang="pt-PT" sz="1400" b="0" i="1" u="none" strike="noStrike" baseline="0" dirty="0" err="1">
                <a:solidFill>
                  <a:srgbClr val="000000"/>
                </a:solidFill>
                <a:latin typeface="Calibri" panose="020F0502020204030204" pitchFamily="34" charset="0"/>
              </a:rPr>
              <a:t>compulsory</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education</a:t>
            </a:r>
            <a:r>
              <a:rPr lang="pt-PT" sz="1400" b="0" i="1" u="none" strike="noStrike" baseline="0" dirty="0">
                <a:solidFill>
                  <a:srgbClr val="000000"/>
                </a:solidFill>
                <a:latin typeface="Calibri" panose="020F0502020204030204" pitchFamily="34" charset="0"/>
              </a:rPr>
              <a:t> – </a:t>
            </a:r>
            <a:r>
              <a:rPr lang="pt-PT" sz="1400" b="0" i="1" u="none" strike="noStrike" baseline="0" dirty="0" err="1">
                <a:solidFill>
                  <a:srgbClr val="000000"/>
                </a:solidFill>
                <a:latin typeface="Calibri" panose="020F0502020204030204" pitchFamily="34" charset="0"/>
              </a:rPr>
              <a:t>Implications</a:t>
            </a:r>
            <a:r>
              <a:rPr lang="pt-PT" sz="1400" b="0" i="1" u="none" strike="noStrike" baseline="0" dirty="0">
                <a:solidFill>
                  <a:srgbClr val="000000"/>
                </a:solidFill>
                <a:latin typeface="Calibri" panose="020F0502020204030204" pitchFamily="34" charset="0"/>
              </a:rPr>
              <a:t> for </a:t>
            </a:r>
            <a:r>
              <a:rPr lang="pt-PT" sz="1400" b="0" i="1" u="none" strike="noStrike" baseline="0" dirty="0" err="1">
                <a:solidFill>
                  <a:srgbClr val="000000"/>
                </a:solidFill>
                <a:latin typeface="Calibri" panose="020F0502020204030204" pitchFamily="34" charset="0"/>
              </a:rPr>
              <a:t>policy</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and</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practice</a:t>
            </a:r>
            <a:r>
              <a:rPr lang="pt-PT" sz="1400" b="0" i="0" u="none" strike="noStrike" baseline="0" dirty="0">
                <a:solidFill>
                  <a:srgbClr val="000000"/>
                </a:solidFill>
                <a:latin typeface="Calibri" panose="020F0502020204030204" pitchFamily="34" charset="0"/>
              </a:rPr>
              <a:t>; p. 8</a:t>
            </a:r>
            <a:r>
              <a:rPr lang="pt-PT" sz="1800" b="0" i="0" u="none" strike="noStrike" baseline="0" dirty="0">
                <a:solidFill>
                  <a:srgbClr val="000000"/>
                </a:solidFill>
                <a:latin typeface="Calibri" panose="020F0502020204030204" pitchFamily="34" charset="0"/>
              </a:rPr>
              <a:t>.</a:t>
            </a:r>
            <a:endParaRPr lang="pt-PT" dirty="0"/>
          </a:p>
        </p:txBody>
      </p:sp>
      <p:pic>
        <p:nvPicPr>
          <p:cNvPr id="7" name="Imagem 6">
            <a:extLst>
              <a:ext uri="{FF2B5EF4-FFF2-40B4-BE49-F238E27FC236}">
                <a16:creationId xmlns:a16="http://schemas.microsoft.com/office/drawing/2014/main" id="{4516289A-C443-4D53-82A7-C1D4427A9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451" y="1327974"/>
            <a:ext cx="5626623" cy="3886897"/>
          </a:xfrm>
          <a:prstGeom prst="rect">
            <a:avLst/>
          </a:prstGeom>
          <a:ln>
            <a:noFill/>
          </a:ln>
          <a:effectLst>
            <a:outerShdw blurRad="292100" dist="139700" dir="2700000" algn="tl" rotWithShape="0">
              <a:srgbClr val="333333">
                <a:alpha val="65000"/>
              </a:srgbClr>
            </a:outerShdw>
          </a:effectLst>
        </p:spPr>
      </p:pic>
      <p:sp>
        <p:nvSpPr>
          <p:cNvPr id="4" name="Título 1">
            <a:extLst>
              <a:ext uri="{FF2B5EF4-FFF2-40B4-BE49-F238E27FC236}">
                <a16:creationId xmlns:a16="http://schemas.microsoft.com/office/drawing/2014/main" id="{621E075F-B91B-496E-BB95-BB501F7A36BE}"/>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8E84DC0A-63AB-467D-AE90-3EFD1723C67A}"/>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397725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FDDB595-73A8-4C53-963D-A1F73EB2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102" y="1377899"/>
            <a:ext cx="5598531" cy="3864333"/>
          </a:xfrm>
          <a:prstGeom prst="rect">
            <a:avLst/>
          </a:prstGeom>
          <a:ln>
            <a:noFill/>
          </a:ln>
          <a:effectLst>
            <a:outerShdw blurRad="292100" dist="139700" dir="2700000" algn="tl" rotWithShape="0">
              <a:srgbClr val="333333">
                <a:alpha val="65000"/>
              </a:srgbClr>
            </a:outerShdw>
          </a:effectLst>
        </p:spPr>
      </p:pic>
      <p:sp>
        <p:nvSpPr>
          <p:cNvPr id="5" name="Título 1">
            <a:extLst>
              <a:ext uri="{FF2B5EF4-FFF2-40B4-BE49-F238E27FC236}">
                <a16:creationId xmlns:a16="http://schemas.microsoft.com/office/drawing/2014/main" id="{D7F1F937-1194-49E2-A006-93CE9C84FB1E}"/>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7" name="Fita: Inclinada para Cima 11">
            <a:extLst>
              <a:ext uri="{FF2B5EF4-FFF2-40B4-BE49-F238E27FC236}">
                <a16:creationId xmlns:a16="http://schemas.microsoft.com/office/drawing/2014/main" id="{CCF0FB04-4E2F-4C8A-B90C-2BE8EB66677E}"/>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
        <p:nvSpPr>
          <p:cNvPr id="8" name="CaixaDeTexto 4">
            <a:extLst>
              <a:ext uri="{FF2B5EF4-FFF2-40B4-BE49-F238E27FC236}">
                <a16:creationId xmlns:a16="http://schemas.microsoft.com/office/drawing/2014/main" id="{BC8EE0B8-A7FD-43B3-A8E4-BA9358D21DA9}"/>
              </a:ext>
            </a:extLst>
          </p:cNvPr>
          <p:cNvSpPr txBox="1"/>
          <p:nvPr/>
        </p:nvSpPr>
        <p:spPr>
          <a:xfrm>
            <a:off x="1059289" y="5242232"/>
            <a:ext cx="7043895" cy="800219"/>
          </a:xfrm>
          <a:prstGeom prst="rect">
            <a:avLst/>
          </a:prstGeom>
          <a:noFill/>
        </p:spPr>
        <p:txBody>
          <a:bodyPr wrap="square">
            <a:spAutoFit/>
          </a:bodyPr>
          <a:lstStyle/>
          <a:p>
            <a:pPr algn="l"/>
            <a:endParaRPr lang="pt-PT" sz="1400" b="0" i="0" u="none" strike="noStrike" baseline="0" dirty="0">
              <a:solidFill>
                <a:srgbClr val="000000"/>
              </a:solidFill>
              <a:latin typeface="Calibri" panose="020F0502020204030204" pitchFamily="34" charset="0"/>
            </a:endParaRPr>
          </a:p>
          <a:p>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Bocconi</a:t>
            </a:r>
            <a:r>
              <a:rPr lang="pt-PT" sz="1400" b="0" i="0" u="none" strike="noStrike" baseline="0" dirty="0">
                <a:solidFill>
                  <a:srgbClr val="000000"/>
                </a:solidFill>
                <a:latin typeface="Calibri" panose="020F0502020204030204" pitchFamily="34" charset="0"/>
              </a:rPr>
              <a:t>, S., </a:t>
            </a:r>
            <a:r>
              <a:rPr lang="pt-PT" sz="1400" b="0" i="0" u="none" strike="noStrike" baseline="0" dirty="0" err="1">
                <a:solidFill>
                  <a:srgbClr val="000000"/>
                </a:solidFill>
                <a:latin typeface="Calibri" panose="020F0502020204030204" pitchFamily="34" charset="0"/>
              </a:rPr>
              <a:t>Chioccariello</a:t>
            </a:r>
            <a:r>
              <a:rPr lang="pt-PT" sz="1400" b="0" i="0" u="none" strike="noStrike" baseline="0" dirty="0">
                <a:solidFill>
                  <a:srgbClr val="000000"/>
                </a:solidFill>
                <a:latin typeface="Calibri" panose="020F0502020204030204" pitchFamily="34" charset="0"/>
              </a:rPr>
              <a:t>, A., </a:t>
            </a:r>
            <a:r>
              <a:rPr lang="pt-PT" sz="1400" b="0" i="0" u="none" strike="noStrike" baseline="0" dirty="0" err="1">
                <a:solidFill>
                  <a:srgbClr val="000000"/>
                </a:solidFill>
                <a:latin typeface="Calibri" panose="020F0502020204030204" pitchFamily="34" charset="0"/>
              </a:rPr>
              <a:t>Dettori</a:t>
            </a:r>
            <a:r>
              <a:rPr lang="pt-PT" sz="1400" b="0" i="0" u="none" strike="noStrike" baseline="0" dirty="0">
                <a:solidFill>
                  <a:srgbClr val="000000"/>
                </a:solidFill>
                <a:latin typeface="Calibri" panose="020F0502020204030204" pitchFamily="34" charset="0"/>
              </a:rPr>
              <a:t>, G., Ferrari, A., </a:t>
            </a:r>
            <a:r>
              <a:rPr lang="pt-PT" sz="1400" b="0" i="0" u="none" strike="noStrike" baseline="0" dirty="0" err="1">
                <a:solidFill>
                  <a:srgbClr val="000000"/>
                </a:solidFill>
                <a:latin typeface="Calibri" panose="020F0502020204030204" pitchFamily="34" charset="0"/>
              </a:rPr>
              <a:t>Engelhardt</a:t>
            </a:r>
            <a:r>
              <a:rPr lang="pt-PT" sz="1400" b="0" i="0" u="none" strike="noStrike" baseline="0" dirty="0">
                <a:solidFill>
                  <a:srgbClr val="000000"/>
                </a:solidFill>
                <a:latin typeface="Calibri" panose="020F0502020204030204" pitchFamily="34" charset="0"/>
              </a:rPr>
              <a:t>, K. (2016). </a:t>
            </a:r>
            <a:r>
              <a:rPr lang="pt-PT" sz="1400" b="0" i="1" u="none" strike="noStrike" baseline="0" dirty="0" err="1">
                <a:solidFill>
                  <a:srgbClr val="000000"/>
                </a:solidFill>
                <a:latin typeface="Calibri" panose="020F0502020204030204" pitchFamily="34" charset="0"/>
              </a:rPr>
              <a:t>Developing</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computational</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thinking</a:t>
            </a:r>
            <a:r>
              <a:rPr lang="pt-PT" sz="1400" b="0" i="1" u="none" strike="noStrike" baseline="0" dirty="0">
                <a:solidFill>
                  <a:srgbClr val="000000"/>
                </a:solidFill>
                <a:latin typeface="Calibri" panose="020F0502020204030204" pitchFamily="34" charset="0"/>
              </a:rPr>
              <a:t> in </a:t>
            </a:r>
            <a:r>
              <a:rPr lang="pt-PT" sz="1400" b="0" i="1" u="none" strike="noStrike" baseline="0" dirty="0" err="1">
                <a:solidFill>
                  <a:srgbClr val="000000"/>
                </a:solidFill>
                <a:latin typeface="Calibri" panose="020F0502020204030204" pitchFamily="34" charset="0"/>
              </a:rPr>
              <a:t>compulsory</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education</a:t>
            </a:r>
            <a:r>
              <a:rPr lang="pt-PT" sz="1400" b="0" i="1" u="none" strike="noStrike" baseline="0" dirty="0">
                <a:solidFill>
                  <a:srgbClr val="000000"/>
                </a:solidFill>
                <a:latin typeface="Calibri" panose="020F0502020204030204" pitchFamily="34" charset="0"/>
              </a:rPr>
              <a:t> – </a:t>
            </a:r>
            <a:r>
              <a:rPr lang="pt-PT" sz="1400" b="0" i="1" u="none" strike="noStrike" baseline="0" dirty="0" err="1">
                <a:solidFill>
                  <a:srgbClr val="000000"/>
                </a:solidFill>
                <a:latin typeface="Calibri" panose="020F0502020204030204" pitchFamily="34" charset="0"/>
              </a:rPr>
              <a:t>Implications</a:t>
            </a:r>
            <a:r>
              <a:rPr lang="pt-PT" sz="1400" b="0" i="1" u="none" strike="noStrike" baseline="0" dirty="0">
                <a:solidFill>
                  <a:srgbClr val="000000"/>
                </a:solidFill>
                <a:latin typeface="Calibri" panose="020F0502020204030204" pitchFamily="34" charset="0"/>
              </a:rPr>
              <a:t> for </a:t>
            </a:r>
            <a:r>
              <a:rPr lang="pt-PT" sz="1400" b="0" i="1" u="none" strike="noStrike" baseline="0" dirty="0" err="1">
                <a:solidFill>
                  <a:srgbClr val="000000"/>
                </a:solidFill>
                <a:latin typeface="Calibri" panose="020F0502020204030204" pitchFamily="34" charset="0"/>
              </a:rPr>
              <a:t>policy</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and</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practice</a:t>
            </a:r>
            <a:r>
              <a:rPr lang="pt-PT" sz="1400" b="0" i="0" u="none" strike="noStrike" baseline="0" dirty="0">
                <a:solidFill>
                  <a:srgbClr val="000000"/>
                </a:solidFill>
                <a:latin typeface="Calibri" panose="020F0502020204030204" pitchFamily="34" charset="0"/>
              </a:rPr>
              <a:t>; p. 22</a:t>
            </a:r>
            <a:r>
              <a:rPr lang="pt-PT" sz="1800" b="0" i="0" u="none" strike="noStrike" baseline="0" dirty="0">
                <a:solidFill>
                  <a:srgbClr val="000000"/>
                </a:solidFill>
                <a:latin typeface="Calibri" panose="020F0502020204030204" pitchFamily="34" charset="0"/>
              </a:rPr>
              <a:t>.</a:t>
            </a:r>
            <a:endParaRPr lang="pt-PT" dirty="0"/>
          </a:p>
        </p:txBody>
      </p:sp>
    </p:spTree>
    <p:extLst>
      <p:ext uri="{BB962C8B-B14F-4D97-AF65-F5344CB8AC3E}">
        <p14:creationId xmlns:p14="http://schemas.microsoft.com/office/powerpoint/2010/main" val="514825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E03B636-1E2D-4D18-98DA-559D37390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667" y="1251284"/>
            <a:ext cx="6080665" cy="3990948"/>
          </a:xfrm>
          <a:prstGeom prst="rect">
            <a:avLst/>
          </a:prstGeom>
          <a:ln>
            <a:noFill/>
          </a:ln>
          <a:effectLst>
            <a:outerShdw blurRad="292100" dist="139700" dir="2700000" algn="tl" rotWithShape="0">
              <a:srgbClr val="333333">
                <a:alpha val="65000"/>
              </a:srgbClr>
            </a:outerShdw>
          </a:effectLst>
        </p:spPr>
      </p:pic>
      <p:sp>
        <p:nvSpPr>
          <p:cNvPr id="5" name="Título 1">
            <a:extLst>
              <a:ext uri="{FF2B5EF4-FFF2-40B4-BE49-F238E27FC236}">
                <a16:creationId xmlns:a16="http://schemas.microsoft.com/office/drawing/2014/main" id="{52DF7C9A-0C28-490D-899F-307C3455DA78}"/>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DB286076-EDFF-4DDA-B457-417AC24D1C8E}"/>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
        <p:nvSpPr>
          <p:cNvPr id="7" name="CaixaDeTexto 4">
            <a:extLst>
              <a:ext uri="{FF2B5EF4-FFF2-40B4-BE49-F238E27FC236}">
                <a16:creationId xmlns:a16="http://schemas.microsoft.com/office/drawing/2014/main" id="{C31CCE3D-2194-4370-A2B1-7D0F7C9A6B78}"/>
              </a:ext>
            </a:extLst>
          </p:cNvPr>
          <p:cNvSpPr txBox="1"/>
          <p:nvPr/>
        </p:nvSpPr>
        <p:spPr>
          <a:xfrm>
            <a:off x="1059289" y="5242232"/>
            <a:ext cx="7043895" cy="800219"/>
          </a:xfrm>
          <a:prstGeom prst="rect">
            <a:avLst/>
          </a:prstGeom>
          <a:noFill/>
        </p:spPr>
        <p:txBody>
          <a:bodyPr wrap="square">
            <a:spAutoFit/>
          </a:bodyPr>
          <a:lstStyle/>
          <a:p>
            <a:pPr algn="l"/>
            <a:endParaRPr lang="pt-PT" sz="1400" b="0" i="0" u="none" strike="noStrike" baseline="0" dirty="0">
              <a:solidFill>
                <a:srgbClr val="000000"/>
              </a:solidFill>
              <a:latin typeface="Calibri" panose="020F0502020204030204" pitchFamily="34" charset="0"/>
            </a:endParaRPr>
          </a:p>
          <a:p>
            <a:r>
              <a:rPr lang="pt-PT" sz="1400" b="0" i="0" u="none" strike="noStrike" baseline="0" dirty="0">
                <a:solidFill>
                  <a:srgbClr val="000000"/>
                </a:solidFill>
                <a:latin typeface="Calibri" panose="020F0502020204030204" pitchFamily="34" charset="0"/>
              </a:rPr>
              <a:t> </a:t>
            </a:r>
            <a:r>
              <a:rPr lang="pt-PT" sz="1400" b="0" i="0" u="none" strike="noStrike" baseline="0" dirty="0" err="1">
                <a:solidFill>
                  <a:srgbClr val="000000"/>
                </a:solidFill>
                <a:latin typeface="Calibri" panose="020F0502020204030204" pitchFamily="34" charset="0"/>
              </a:rPr>
              <a:t>Bocconi</a:t>
            </a:r>
            <a:r>
              <a:rPr lang="pt-PT" sz="1400" b="0" i="0" u="none" strike="noStrike" baseline="0" dirty="0">
                <a:solidFill>
                  <a:srgbClr val="000000"/>
                </a:solidFill>
                <a:latin typeface="Calibri" panose="020F0502020204030204" pitchFamily="34" charset="0"/>
              </a:rPr>
              <a:t>, S., </a:t>
            </a:r>
            <a:r>
              <a:rPr lang="pt-PT" sz="1400" b="0" i="0" u="none" strike="noStrike" baseline="0" dirty="0" err="1">
                <a:solidFill>
                  <a:srgbClr val="000000"/>
                </a:solidFill>
                <a:latin typeface="Calibri" panose="020F0502020204030204" pitchFamily="34" charset="0"/>
              </a:rPr>
              <a:t>Chioccariello</a:t>
            </a:r>
            <a:r>
              <a:rPr lang="pt-PT" sz="1400" b="0" i="0" u="none" strike="noStrike" baseline="0" dirty="0">
                <a:solidFill>
                  <a:srgbClr val="000000"/>
                </a:solidFill>
                <a:latin typeface="Calibri" panose="020F0502020204030204" pitchFamily="34" charset="0"/>
              </a:rPr>
              <a:t>, A., </a:t>
            </a:r>
            <a:r>
              <a:rPr lang="pt-PT" sz="1400" b="0" i="0" u="none" strike="noStrike" baseline="0" dirty="0" err="1">
                <a:solidFill>
                  <a:srgbClr val="000000"/>
                </a:solidFill>
                <a:latin typeface="Calibri" panose="020F0502020204030204" pitchFamily="34" charset="0"/>
              </a:rPr>
              <a:t>Dettori</a:t>
            </a:r>
            <a:r>
              <a:rPr lang="pt-PT" sz="1400" b="0" i="0" u="none" strike="noStrike" baseline="0" dirty="0">
                <a:solidFill>
                  <a:srgbClr val="000000"/>
                </a:solidFill>
                <a:latin typeface="Calibri" panose="020F0502020204030204" pitchFamily="34" charset="0"/>
              </a:rPr>
              <a:t>, G., Ferrari, A., </a:t>
            </a:r>
            <a:r>
              <a:rPr lang="pt-PT" sz="1400" b="0" i="0" u="none" strike="noStrike" baseline="0" dirty="0" err="1">
                <a:solidFill>
                  <a:srgbClr val="000000"/>
                </a:solidFill>
                <a:latin typeface="Calibri" panose="020F0502020204030204" pitchFamily="34" charset="0"/>
              </a:rPr>
              <a:t>Engelhardt</a:t>
            </a:r>
            <a:r>
              <a:rPr lang="pt-PT" sz="1400" b="0" i="0" u="none" strike="noStrike" baseline="0" dirty="0">
                <a:solidFill>
                  <a:srgbClr val="000000"/>
                </a:solidFill>
                <a:latin typeface="Calibri" panose="020F0502020204030204" pitchFamily="34" charset="0"/>
              </a:rPr>
              <a:t>, K. (2016). </a:t>
            </a:r>
            <a:r>
              <a:rPr lang="pt-PT" sz="1400" b="0" i="1" u="none" strike="noStrike" baseline="0" dirty="0" err="1">
                <a:solidFill>
                  <a:srgbClr val="000000"/>
                </a:solidFill>
                <a:latin typeface="Calibri" panose="020F0502020204030204" pitchFamily="34" charset="0"/>
              </a:rPr>
              <a:t>Developing</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computational</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thinking</a:t>
            </a:r>
            <a:r>
              <a:rPr lang="pt-PT" sz="1400" b="0" i="1" u="none" strike="noStrike" baseline="0" dirty="0">
                <a:solidFill>
                  <a:srgbClr val="000000"/>
                </a:solidFill>
                <a:latin typeface="Calibri" panose="020F0502020204030204" pitchFamily="34" charset="0"/>
              </a:rPr>
              <a:t> in </a:t>
            </a:r>
            <a:r>
              <a:rPr lang="pt-PT" sz="1400" b="0" i="1" u="none" strike="noStrike" baseline="0" dirty="0" err="1">
                <a:solidFill>
                  <a:srgbClr val="000000"/>
                </a:solidFill>
                <a:latin typeface="Calibri" panose="020F0502020204030204" pitchFamily="34" charset="0"/>
              </a:rPr>
              <a:t>compulsory</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education</a:t>
            </a:r>
            <a:r>
              <a:rPr lang="pt-PT" sz="1400" b="0" i="1" u="none" strike="noStrike" baseline="0" dirty="0">
                <a:solidFill>
                  <a:srgbClr val="000000"/>
                </a:solidFill>
                <a:latin typeface="Calibri" panose="020F0502020204030204" pitchFamily="34" charset="0"/>
              </a:rPr>
              <a:t> – </a:t>
            </a:r>
            <a:r>
              <a:rPr lang="pt-PT" sz="1400" b="0" i="1" u="none" strike="noStrike" baseline="0" dirty="0" err="1">
                <a:solidFill>
                  <a:srgbClr val="000000"/>
                </a:solidFill>
                <a:latin typeface="Calibri" panose="020F0502020204030204" pitchFamily="34" charset="0"/>
              </a:rPr>
              <a:t>Implications</a:t>
            </a:r>
            <a:r>
              <a:rPr lang="pt-PT" sz="1400" b="0" i="1" u="none" strike="noStrike" baseline="0" dirty="0">
                <a:solidFill>
                  <a:srgbClr val="000000"/>
                </a:solidFill>
                <a:latin typeface="Calibri" panose="020F0502020204030204" pitchFamily="34" charset="0"/>
              </a:rPr>
              <a:t> for </a:t>
            </a:r>
            <a:r>
              <a:rPr lang="pt-PT" sz="1400" b="0" i="1" u="none" strike="noStrike" baseline="0" dirty="0" err="1">
                <a:solidFill>
                  <a:srgbClr val="000000"/>
                </a:solidFill>
                <a:latin typeface="Calibri" panose="020F0502020204030204" pitchFamily="34" charset="0"/>
              </a:rPr>
              <a:t>policy</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and</a:t>
            </a:r>
            <a:r>
              <a:rPr lang="pt-PT" sz="1400" b="0" i="1" u="none" strike="noStrike" baseline="0" dirty="0">
                <a:solidFill>
                  <a:srgbClr val="000000"/>
                </a:solidFill>
                <a:latin typeface="Calibri" panose="020F0502020204030204" pitchFamily="34" charset="0"/>
              </a:rPr>
              <a:t> </a:t>
            </a:r>
            <a:r>
              <a:rPr lang="pt-PT" sz="1400" b="0" i="1" u="none" strike="noStrike" baseline="0" dirty="0" err="1">
                <a:solidFill>
                  <a:srgbClr val="000000"/>
                </a:solidFill>
                <a:latin typeface="Calibri" panose="020F0502020204030204" pitchFamily="34" charset="0"/>
              </a:rPr>
              <a:t>practice</a:t>
            </a:r>
            <a:r>
              <a:rPr lang="pt-PT" sz="1400" b="0" i="0" u="none" strike="noStrike" baseline="0" dirty="0">
                <a:solidFill>
                  <a:srgbClr val="000000"/>
                </a:solidFill>
                <a:latin typeface="Calibri" panose="020F0502020204030204" pitchFamily="34" charset="0"/>
              </a:rPr>
              <a:t>; p. 27</a:t>
            </a:r>
            <a:r>
              <a:rPr lang="pt-PT" sz="1800" b="0" i="0" u="none" strike="noStrike" baseline="0" dirty="0">
                <a:solidFill>
                  <a:srgbClr val="000000"/>
                </a:solidFill>
                <a:latin typeface="Calibri" panose="020F0502020204030204" pitchFamily="34" charset="0"/>
              </a:rPr>
              <a:t>.</a:t>
            </a:r>
            <a:endParaRPr lang="pt-PT" dirty="0"/>
          </a:p>
        </p:txBody>
      </p:sp>
    </p:spTree>
    <p:extLst>
      <p:ext uri="{BB962C8B-B14F-4D97-AF65-F5344CB8AC3E}">
        <p14:creationId xmlns:p14="http://schemas.microsoft.com/office/powerpoint/2010/main" val="318589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2094518-086A-41D3-A58F-E25BA578F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713" y="1496033"/>
            <a:ext cx="6169688" cy="3150703"/>
          </a:xfrm>
          <a:prstGeom prst="rect">
            <a:avLst/>
          </a:prstGeom>
          <a:ln>
            <a:noFill/>
          </a:ln>
          <a:effectLst>
            <a:outerShdw blurRad="292100" dist="139700" dir="2700000" algn="tl" rotWithShape="0">
              <a:srgbClr val="333333">
                <a:alpha val="65000"/>
              </a:srgbClr>
            </a:outerShdw>
          </a:effectLst>
        </p:spPr>
      </p:pic>
      <p:sp>
        <p:nvSpPr>
          <p:cNvPr id="5" name="CaixaDeTexto 4">
            <a:extLst>
              <a:ext uri="{FF2B5EF4-FFF2-40B4-BE49-F238E27FC236}">
                <a16:creationId xmlns:a16="http://schemas.microsoft.com/office/drawing/2014/main" id="{D4BFEF65-E477-4388-ABA2-C92A4AEE0640}"/>
              </a:ext>
            </a:extLst>
          </p:cNvPr>
          <p:cNvSpPr txBox="1"/>
          <p:nvPr/>
        </p:nvSpPr>
        <p:spPr>
          <a:xfrm>
            <a:off x="2286000" y="5434011"/>
            <a:ext cx="4572000" cy="369332"/>
          </a:xfrm>
          <a:prstGeom prst="rect">
            <a:avLst/>
          </a:prstGeom>
          <a:noFill/>
        </p:spPr>
        <p:txBody>
          <a:bodyPr wrap="square">
            <a:spAutoFit/>
          </a:bodyPr>
          <a:lstStyle/>
          <a:p>
            <a:r>
              <a:rPr lang="pt-PT" dirty="0">
                <a:hlinkClick r:id="rId4"/>
              </a:rPr>
              <a:t>https://ec.europa.eu/jrc/en/digcompedu</a:t>
            </a:r>
            <a:endParaRPr lang="pt-PT" dirty="0"/>
          </a:p>
        </p:txBody>
      </p:sp>
      <p:sp>
        <p:nvSpPr>
          <p:cNvPr id="4" name="Título 1">
            <a:extLst>
              <a:ext uri="{FF2B5EF4-FFF2-40B4-BE49-F238E27FC236}">
                <a16:creationId xmlns:a16="http://schemas.microsoft.com/office/drawing/2014/main" id="{C188841C-60CE-4758-B531-DC802E9FC300}"/>
              </a:ext>
            </a:extLst>
          </p:cNvPr>
          <p:cNvSpPr txBox="1">
            <a:spLocks/>
          </p:cNvSpPr>
          <p:nvPr/>
        </p:nvSpPr>
        <p:spPr>
          <a:xfrm>
            <a:off x="323274" y="609600"/>
            <a:ext cx="8515926" cy="814388"/>
          </a:xfrm>
          <a:prstGeom prst="rect">
            <a:avLst/>
          </a:prstGeom>
        </p:spPr>
        <p:txBody>
          <a:bodyPr/>
          <a:lstStyle>
            <a:lvl1pPr algn="l" rtl="0" eaLnBrk="1" fontAlgn="base" hangingPunct="1">
              <a:lnSpc>
                <a:spcPct val="85000"/>
              </a:lnSpc>
              <a:spcBef>
                <a:spcPct val="0"/>
              </a:spcBef>
              <a:spcAft>
                <a:spcPct val="0"/>
              </a:spcAft>
              <a:defRPr sz="2700" b="1">
                <a:solidFill>
                  <a:schemeClr val="tx2"/>
                </a:solidFill>
                <a:latin typeface="+mj-lt"/>
                <a:ea typeface="+mj-ea"/>
                <a:cs typeface="+mj-cs"/>
              </a:defRPr>
            </a:lvl1pPr>
            <a:lvl2pPr algn="l" rtl="0" eaLnBrk="1" fontAlgn="base" hangingPunct="1">
              <a:lnSpc>
                <a:spcPct val="85000"/>
              </a:lnSpc>
              <a:spcBef>
                <a:spcPct val="0"/>
              </a:spcBef>
              <a:spcAft>
                <a:spcPct val="0"/>
              </a:spcAft>
              <a:defRPr sz="2700" b="1">
                <a:solidFill>
                  <a:schemeClr val="tx2"/>
                </a:solidFill>
                <a:latin typeface="Arial" charset="0"/>
              </a:defRPr>
            </a:lvl2pPr>
            <a:lvl3pPr algn="l" rtl="0" eaLnBrk="1" fontAlgn="base" hangingPunct="1">
              <a:lnSpc>
                <a:spcPct val="85000"/>
              </a:lnSpc>
              <a:spcBef>
                <a:spcPct val="0"/>
              </a:spcBef>
              <a:spcAft>
                <a:spcPct val="0"/>
              </a:spcAft>
              <a:defRPr sz="2700" b="1">
                <a:solidFill>
                  <a:schemeClr val="tx2"/>
                </a:solidFill>
                <a:latin typeface="Arial" charset="0"/>
              </a:defRPr>
            </a:lvl3pPr>
            <a:lvl4pPr algn="l" rtl="0" eaLnBrk="1" fontAlgn="base" hangingPunct="1">
              <a:lnSpc>
                <a:spcPct val="85000"/>
              </a:lnSpc>
              <a:spcBef>
                <a:spcPct val="0"/>
              </a:spcBef>
              <a:spcAft>
                <a:spcPct val="0"/>
              </a:spcAft>
              <a:defRPr sz="2700" b="1">
                <a:solidFill>
                  <a:schemeClr val="tx2"/>
                </a:solidFill>
                <a:latin typeface="Arial" charset="0"/>
              </a:defRPr>
            </a:lvl4pPr>
            <a:lvl5pPr algn="l" rtl="0" eaLnBrk="1" fontAlgn="base" hangingPunct="1">
              <a:lnSpc>
                <a:spcPct val="85000"/>
              </a:lnSpc>
              <a:spcBef>
                <a:spcPct val="0"/>
              </a:spcBef>
              <a:spcAft>
                <a:spcPct val="0"/>
              </a:spcAft>
              <a:defRPr sz="2700" b="1">
                <a:solidFill>
                  <a:schemeClr val="tx2"/>
                </a:solidFill>
                <a:latin typeface="Arial" charset="0"/>
              </a:defRPr>
            </a:lvl5pPr>
            <a:lvl6pPr marL="380895" algn="l" rtl="0" eaLnBrk="1" fontAlgn="base" hangingPunct="1">
              <a:lnSpc>
                <a:spcPct val="85000"/>
              </a:lnSpc>
              <a:spcBef>
                <a:spcPct val="0"/>
              </a:spcBef>
              <a:spcAft>
                <a:spcPct val="0"/>
              </a:spcAft>
              <a:defRPr sz="2700" b="1">
                <a:solidFill>
                  <a:srgbClr val="FF0000"/>
                </a:solidFill>
                <a:latin typeface="Arial" charset="0"/>
              </a:defRPr>
            </a:lvl6pPr>
            <a:lvl7pPr marL="761790" algn="l" rtl="0" eaLnBrk="1" fontAlgn="base" hangingPunct="1">
              <a:lnSpc>
                <a:spcPct val="85000"/>
              </a:lnSpc>
              <a:spcBef>
                <a:spcPct val="0"/>
              </a:spcBef>
              <a:spcAft>
                <a:spcPct val="0"/>
              </a:spcAft>
              <a:defRPr sz="2700" b="1">
                <a:solidFill>
                  <a:srgbClr val="FF0000"/>
                </a:solidFill>
                <a:latin typeface="Arial" charset="0"/>
              </a:defRPr>
            </a:lvl7pPr>
            <a:lvl8pPr marL="1142683" algn="l" rtl="0" eaLnBrk="1" fontAlgn="base" hangingPunct="1">
              <a:lnSpc>
                <a:spcPct val="85000"/>
              </a:lnSpc>
              <a:spcBef>
                <a:spcPct val="0"/>
              </a:spcBef>
              <a:spcAft>
                <a:spcPct val="0"/>
              </a:spcAft>
              <a:defRPr sz="2700" b="1">
                <a:solidFill>
                  <a:srgbClr val="FF0000"/>
                </a:solidFill>
                <a:latin typeface="Arial" charset="0"/>
              </a:defRPr>
            </a:lvl8pPr>
            <a:lvl9pPr marL="1523573" algn="l" rtl="0" eaLnBrk="1" fontAlgn="base" hangingPunct="1">
              <a:lnSpc>
                <a:spcPct val="85000"/>
              </a:lnSpc>
              <a:spcBef>
                <a:spcPct val="0"/>
              </a:spcBef>
              <a:spcAft>
                <a:spcPct val="0"/>
              </a:spcAft>
              <a:defRPr sz="2700" b="1">
                <a:solidFill>
                  <a:srgbClr val="FF0000"/>
                </a:solidFill>
                <a:latin typeface="Arial" charset="0"/>
              </a:defRPr>
            </a:lvl9pPr>
          </a:lstStyle>
          <a:p>
            <a:pPr lvl="0"/>
            <a:r>
              <a:rPr lang="pt-PT" sz="2400" b="1" dirty="0" err="1"/>
              <a:t>Computational</a:t>
            </a:r>
            <a:r>
              <a:rPr lang="pt-PT" sz="2400" b="1" dirty="0"/>
              <a:t> </a:t>
            </a:r>
            <a:r>
              <a:rPr lang="pt-PT" sz="2400" b="1" dirty="0" err="1"/>
              <a:t>Thinking</a:t>
            </a:r>
            <a:r>
              <a:rPr lang="pt-PT" sz="2400" b="1" dirty="0"/>
              <a:t> </a:t>
            </a:r>
            <a:r>
              <a:rPr lang="pt-PT" sz="2400" b="0" dirty="0" err="1"/>
              <a:t>and</a:t>
            </a:r>
            <a:r>
              <a:rPr lang="pt-PT" sz="2400" b="0" dirty="0"/>
              <a:t> </a:t>
            </a:r>
            <a:r>
              <a:rPr lang="pt-PT" sz="2400" b="0" dirty="0" err="1"/>
              <a:t>educational</a:t>
            </a:r>
            <a:r>
              <a:rPr lang="pt-PT" sz="2400" b="0" dirty="0"/>
              <a:t> </a:t>
            </a:r>
            <a:r>
              <a:rPr lang="pt-PT" sz="2400" b="0" i="1" dirty="0"/>
              <a:t>agenda</a:t>
            </a:r>
            <a:endParaRPr lang="pt-PT" sz="1600" dirty="0"/>
          </a:p>
        </p:txBody>
      </p:sp>
      <p:sp>
        <p:nvSpPr>
          <p:cNvPr id="6" name="Fita: Inclinada para Cima 11">
            <a:extLst>
              <a:ext uri="{FF2B5EF4-FFF2-40B4-BE49-F238E27FC236}">
                <a16:creationId xmlns:a16="http://schemas.microsoft.com/office/drawing/2014/main" id="{8E4308B6-12F6-41D3-9246-324D7538340C}"/>
              </a:ext>
            </a:extLst>
          </p:cNvPr>
          <p:cNvSpPr/>
          <p:nvPr/>
        </p:nvSpPr>
        <p:spPr>
          <a:xfrm>
            <a:off x="8335291" y="155170"/>
            <a:ext cx="759063" cy="382385"/>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1</a:t>
            </a:r>
          </a:p>
        </p:txBody>
      </p:sp>
    </p:spTree>
    <p:extLst>
      <p:ext uri="{BB962C8B-B14F-4D97-AF65-F5344CB8AC3E}">
        <p14:creationId xmlns:p14="http://schemas.microsoft.com/office/powerpoint/2010/main" val="1263496353"/>
      </p:ext>
    </p:extLst>
  </p:cSld>
  <p:clrMapOvr>
    <a:masterClrMapping/>
  </p:clrMapOvr>
</p:sld>
</file>

<file path=ppt/theme/theme1.xml><?xml version="1.0" encoding="utf-8"?>
<a:theme xmlns:a="http://schemas.openxmlformats.org/drawingml/2006/main" name="tema SI2019">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 SI2019" id="{FF52E1B9-FC91-4CF8-8551-29C55F05D1A5}" vid="{0228E4B7-162D-4F69-9C39-C555872DF3C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SI2019</Template>
  <TotalTime>0</TotalTime>
  <Words>1134</Words>
  <Application>Microsoft Office PowerPoint</Application>
  <PresentationFormat>On-screen Show (4:3)</PresentationFormat>
  <Paragraphs>230</Paragraphs>
  <Slides>52</Slides>
  <Notes>50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tema SI2019</vt:lpstr>
      <vt:lpstr>Computational Thinking and Coding in the Classroom</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Connection test – move forward</vt:lpstr>
      <vt:lpstr>Obstacle detection</vt:lpstr>
      <vt:lpstr>Virtual barrier</vt:lpstr>
      <vt:lpstr>Step detection</vt:lpstr>
      <vt:lpstr>Step detection</vt:lpstr>
      <vt:lpstr>Dirt detection</vt:lpstr>
      <vt:lpstr>Dirt detection</vt:lpstr>
      <vt:lpstr>Dirt detection</vt:lpstr>
      <vt:lpstr>Dirt detection</vt:lpstr>
      <vt:lpstr>Wall outline– law of cosines</vt:lpstr>
      <vt:lpstr>Wall outline– law of cosines</vt:lpstr>
      <vt:lpstr>Wall outline– law of cosines</vt:lpstr>
      <vt:lpstr>Full algorithm implementation</vt:lpstr>
      <vt:lpstr>PowerPoint Presentation</vt:lpstr>
      <vt:lpstr>PowerPoint Presentation</vt:lpstr>
      <vt:lpstr>PowerPoint Presentation</vt:lpstr>
      <vt:lpstr>PowerPoint Presentation</vt:lpstr>
      <vt:lpstr>Connection test – move forward</vt:lpstr>
      <vt:lpstr>Parking Sensor</vt:lpstr>
      <vt:lpstr>Perpendicular parking</vt:lpstr>
      <vt:lpstr>PowerPoint Presentation</vt:lpstr>
      <vt:lpstr>Logistic function parking</vt:lpstr>
      <vt:lpstr>Logistic function study</vt:lpstr>
      <vt:lpstr>Logistic function study</vt:lpstr>
      <vt:lpstr>Search for parking spot</vt:lpstr>
      <vt:lpstr>Search for parking spot</vt:lpstr>
      <vt:lpstr>Search for parking spot - perpendicular</vt:lpstr>
      <vt:lpstr>Search for parking spot - parallel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2021-09-15T10:14:30Z</dcterms:created>
  <dcterms:modified xsi:type="dcterms:W3CDTF">2021-09-15T10:20:37Z</dcterms:modified>
</cp:coreProperties>
</file>